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62"/>
  </p:notesMasterIdLst>
  <p:sldIdLst>
    <p:sldId id="256" r:id="rId3"/>
    <p:sldId id="262" r:id="rId4"/>
    <p:sldId id="316" r:id="rId5"/>
    <p:sldId id="321" r:id="rId6"/>
    <p:sldId id="356" r:id="rId7"/>
    <p:sldId id="355" r:id="rId8"/>
    <p:sldId id="259" r:id="rId9"/>
    <p:sldId id="263" r:id="rId10"/>
    <p:sldId id="358" r:id="rId11"/>
    <p:sldId id="361" r:id="rId12"/>
    <p:sldId id="359" r:id="rId13"/>
    <p:sldId id="362" r:id="rId14"/>
    <p:sldId id="364" r:id="rId15"/>
    <p:sldId id="365" r:id="rId16"/>
    <p:sldId id="307" r:id="rId17"/>
    <p:sldId id="308" r:id="rId18"/>
    <p:sldId id="309" r:id="rId19"/>
    <p:sldId id="310" r:id="rId20"/>
    <p:sldId id="304" r:id="rId21"/>
    <p:sldId id="370" r:id="rId22"/>
    <p:sldId id="371" r:id="rId23"/>
    <p:sldId id="372" r:id="rId24"/>
    <p:sldId id="373" r:id="rId25"/>
    <p:sldId id="267" r:id="rId26"/>
    <p:sldId id="374" r:id="rId27"/>
    <p:sldId id="375" r:id="rId28"/>
    <p:sldId id="268" r:id="rId29"/>
    <p:sldId id="376" r:id="rId30"/>
    <p:sldId id="276" r:id="rId31"/>
    <p:sldId id="277" r:id="rId32"/>
    <p:sldId id="305" r:id="rId33"/>
    <p:sldId id="377" r:id="rId34"/>
    <p:sldId id="272" r:id="rId35"/>
    <p:sldId id="273" r:id="rId36"/>
    <p:sldId id="280" r:id="rId37"/>
    <p:sldId id="275" r:id="rId38"/>
    <p:sldId id="278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3" r:id="rId50"/>
    <p:sldId id="378" r:id="rId51"/>
    <p:sldId id="379" r:id="rId52"/>
    <p:sldId id="380" r:id="rId53"/>
    <p:sldId id="381" r:id="rId54"/>
    <p:sldId id="291" r:id="rId55"/>
    <p:sldId id="382" r:id="rId56"/>
    <p:sldId id="354" r:id="rId57"/>
    <p:sldId id="306" r:id="rId58"/>
    <p:sldId id="270" r:id="rId59"/>
    <p:sldId id="318" r:id="rId60"/>
    <p:sldId id="26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2BFB00-A04E-7BEA-728C-14E8CC53C70E}" name="Julia Forestell" initials="JF" userId="999ca1335fb06655" providerId="Windows Live"/>
  <p188:author id="{0022874B-FF60-7150-B045-5D65910AB8F7}" name="Han Yu" initials="" userId="S::han.yu2@mail.mcgill.ca::2a1e4411-1f30-41b5-b796-42b7e7f4a6cb" providerId="AD"/>
  <p188:author id="{6A36FEEB-CBE1-01D6-0E00-BD6DC0F3B72C}" name="Adrien Osakwe" initials="AO" userId="S::adrien.osakwe@mail.mcgill.ca::7a3e290c-eb83-484b-8e3d-d46ef23334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0AAFA-187D-4BD9-A049-90691DFF755E}" v="1" dt="2025-02-20T14:37:28.970"/>
    <p1510:client id="{AD4725EC-1070-324E-8C01-ADD842ACC436}" v="83" dt="2025-02-20T01:43:51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/>
    <p:restoredTop sz="90169"/>
  </p:normalViewPr>
  <p:slideViewPr>
    <p:cSldViewPr snapToGrid="0">
      <p:cViewPr varScale="1">
        <p:scale>
          <a:sx n="79" d="100"/>
          <a:sy n="79" d="100"/>
        </p:scale>
        <p:origin x="3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69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Osakwe" userId="7a3e290c-eb83-484b-8e3d-d46ef2333477" providerId="ADAL" clId="{0CF0AAFA-187D-4BD9-A049-90691DFF755E}"/>
    <pc:docChg chg="undo custSel addSld delSld modSld sldOrd">
      <pc:chgData name="Adrien Osakwe" userId="7a3e290c-eb83-484b-8e3d-d46ef2333477" providerId="ADAL" clId="{0CF0AAFA-187D-4BD9-A049-90691DFF755E}" dt="2025-02-20T14:38:12.428" v="269" actId="47"/>
      <pc:docMkLst>
        <pc:docMk/>
      </pc:docMkLst>
      <pc:sldChg chg="addSp delSp modSp add ord">
        <pc:chgData name="Adrien Osakwe" userId="7a3e290c-eb83-484b-8e3d-d46ef2333477" providerId="ADAL" clId="{0CF0AAFA-187D-4BD9-A049-90691DFF755E}" dt="2025-02-09T03:31:08.623" v="18" actId="1076"/>
        <pc:sldMkLst>
          <pc:docMk/>
          <pc:sldMk cId="3959237559" sldId="256"/>
        </pc:sldMkLst>
        <pc:spChg chg="mod">
          <ac:chgData name="Adrien Osakwe" userId="7a3e290c-eb83-484b-8e3d-d46ef2333477" providerId="ADAL" clId="{0CF0AAFA-187D-4BD9-A049-90691DFF755E}" dt="2025-02-09T03:30:05.096" v="11"/>
          <ac:spMkLst>
            <pc:docMk/>
            <pc:sldMk cId="3959237559" sldId="256"/>
            <ac:spMk id="2" creationId="{10C0557F-5508-20BC-7CF6-DF79F9930C8B}"/>
          </ac:spMkLst>
        </pc:spChg>
        <pc:spChg chg="mod">
          <ac:chgData name="Adrien Osakwe" userId="7a3e290c-eb83-484b-8e3d-d46ef2333477" providerId="ADAL" clId="{0CF0AAFA-187D-4BD9-A049-90691DFF755E}" dt="2025-02-09T03:30:48.219" v="15" actId="1076"/>
          <ac:spMkLst>
            <pc:docMk/>
            <pc:sldMk cId="3959237559" sldId="256"/>
            <ac:spMk id="3" creationId="{0FB63238-044F-8105-921A-4FF9DAABC623}"/>
          </ac:spMkLst>
        </pc:spChg>
        <pc:picChg chg="add mod">
          <ac:chgData name="Adrien Osakwe" userId="7a3e290c-eb83-484b-8e3d-d46ef2333477" providerId="ADAL" clId="{0CF0AAFA-187D-4BD9-A049-90691DFF755E}" dt="2025-02-09T03:29:08.027" v="7"/>
          <ac:picMkLst>
            <pc:docMk/>
            <pc:sldMk cId="3959237559" sldId="256"/>
            <ac:picMk id="5" creationId="{2DDE354E-9C72-C97A-ABA7-2ED012F3C746}"/>
          </ac:picMkLst>
        </pc:picChg>
        <pc:picChg chg="add mod">
          <ac:chgData name="Adrien Osakwe" userId="7a3e290c-eb83-484b-8e3d-d46ef2333477" providerId="ADAL" clId="{0CF0AAFA-187D-4BD9-A049-90691DFF755E}" dt="2025-02-09T03:31:08.623" v="18" actId="1076"/>
          <ac:picMkLst>
            <pc:docMk/>
            <pc:sldMk cId="3959237559" sldId="256"/>
            <ac:picMk id="1030" creationId="{6507E1C5-548F-4199-31FA-C8E0B0FF27CD}"/>
          </ac:picMkLst>
        </pc:picChg>
      </pc:sldChg>
      <pc:sldChg chg="addSp modSp add ord">
        <pc:chgData name="Adrien Osakwe" userId="7a3e290c-eb83-484b-8e3d-d46ef2333477" providerId="ADAL" clId="{0CF0AAFA-187D-4BD9-A049-90691DFF755E}" dt="2025-02-09T03:37:53.825" v="238"/>
        <pc:sldMkLst>
          <pc:docMk/>
          <pc:sldMk cId="3735510520" sldId="260"/>
        </pc:sldMkLst>
      </pc:sldChg>
      <pc:sldChg chg="addSp modSp add ord">
        <pc:chgData name="Adrien Osakwe" userId="7a3e290c-eb83-484b-8e3d-d46ef2333477" providerId="ADAL" clId="{0CF0AAFA-187D-4BD9-A049-90691DFF755E}" dt="2025-02-09T03:31:12.675" v="19"/>
        <pc:sldMkLst>
          <pc:docMk/>
          <pc:sldMk cId="4072911522" sldId="262"/>
        </pc:sldMkLst>
      </pc:sldChg>
      <pc:sldChg chg="addSp delSp modSp mod">
        <pc:chgData name="Adrien Osakwe" userId="7a3e290c-eb83-484b-8e3d-d46ef2333477" providerId="ADAL" clId="{0CF0AAFA-187D-4BD9-A049-90691DFF755E}" dt="2025-02-09T03:33:43.753" v="125" actId="1076"/>
        <pc:sldMkLst>
          <pc:docMk/>
          <pc:sldMk cId="2389275097" sldId="316"/>
        </pc:sldMkLst>
        <pc:spChg chg="mod">
          <ac:chgData name="Adrien Osakwe" userId="7a3e290c-eb83-484b-8e3d-d46ef2333477" providerId="ADAL" clId="{0CF0AAFA-187D-4BD9-A049-90691DFF755E}" dt="2025-02-09T03:33:28.166" v="118" actId="20577"/>
          <ac:spMkLst>
            <pc:docMk/>
            <pc:sldMk cId="2389275097" sldId="316"/>
            <ac:spMk id="2" creationId="{E57E6C04-4051-B883-0FFD-0C104B795BCE}"/>
          </ac:spMkLst>
        </pc:spChg>
        <pc:spChg chg="mod">
          <ac:chgData name="Adrien Osakwe" userId="7a3e290c-eb83-484b-8e3d-d46ef2333477" providerId="ADAL" clId="{0CF0AAFA-187D-4BD9-A049-90691DFF755E}" dt="2025-02-09T03:33:43.753" v="125" actId="1076"/>
          <ac:spMkLst>
            <pc:docMk/>
            <pc:sldMk cId="2389275097" sldId="316"/>
            <ac:spMk id="4" creationId="{A45C165F-BC2D-0A42-B582-A27AE4DBB9CF}"/>
          </ac:spMkLst>
        </pc:spChg>
      </pc:sldChg>
      <pc:sldChg chg="addSp delSp modSp mod">
        <pc:chgData name="Adrien Osakwe" userId="7a3e290c-eb83-484b-8e3d-d46ef2333477" providerId="ADAL" clId="{0CF0AAFA-187D-4BD9-A049-90691DFF755E}" dt="2025-02-20T14:37:37.874" v="247" actId="1076"/>
        <pc:sldMkLst>
          <pc:docMk/>
          <pc:sldMk cId="25426801" sldId="318"/>
        </pc:sldMkLst>
        <pc:spChg chg="add mod">
          <ac:chgData name="Adrien Osakwe" userId="7a3e290c-eb83-484b-8e3d-d46ef2333477" providerId="ADAL" clId="{0CF0AAFA-187D-4BD9-A049-90691DFF755E}" dt="2025-02-09T03:36:48.754" v="191" actId="1076"/>
          <ac:spMkLst>
            <pc:docMk/>
            <pc:sldMk cId="25426801" sldId="318"/>
            <ac:spMk id="5" creationId="{BD3F9509-0F97-B1BD-E658-8584D7B95636}"/>
          </ac:spMkLst>
        </pc:spChg>
        <pc:spChg chg="add mod">
          <ac:chgData name="Adrien Osakwe" userId="7a3e290c-eb83-484b-8e3d-d46ef2333477" providerId="ADAL" clId="{0CF0AAFA-187D-4BD9-A049-90691DFF755E}" dt="2025-02-09T03:35:57.664" v="169" actId="1036"/>
          <ac:spMkLst>
            <pc:docMk/>
            <pc:sldMk cId="25426801" sldId="318"/>
            <ac:spMk id="8" creationId="{2CB06DC5-089E-7038-88F1-5052FBE2B487}"/>
          </ac:spMkLst>
        </pc:spChg>
        <pc:spChg chg="add mod">
          <ac:chgData name="Adrien Osakwe" userId="7a3e290c-eb83-484b-8e3d-d46ef2333477" providerId="ADAL" clId="{0CF0AAFA-187D-4BD9-A049-90691DFF755E}" dt="2025-02-09T03:37:21.276" v="236" actId="1076"/>
          <ac:spMkLst>
            <pc:docMk/>
            <pc:sldMk cId="25426801" sldId="318"/>
            <ac:spMk id="9" creationId="{6F6914B3-E0F6-0831-25A8-713A1F6FBB71}"/>
          </ac:spMkLst>
        </pc:spChg>
        <pc:spChg chg="mod">
          <ac:chgData name="Adrien Osakwe" userId="7a3e290c-eb83-484b-8e3d-d46ef2333477" providerId="ADAL" clId="{0CF0AAFA-187D-4BD9-A049-90691DFF755E}" dt="2025-02-09T03:36:54.014" v="192" actId="12789"/>
          <ac:spMkLst>
            <pc:docMk/>
            <pc:sldMk cId="25426801" sldId="318"/>
            <ac:spMk id="10" creationId="{41CD90ED-F12C-DA32-1A84-EF0356FB7921}"/>
          </ac:spMkLst>
        </pc:spChg>
        <pc:spChg chg="mod">
          <ac:chgData name="Adrien Osakwe" userId="7a3e290c-eb83-484b-8e3d-d46ef2333477" providerId="ADAL" clId="{0CF0AAFA-187D-4BD9-A049-90691DFF755E}" dt="2025-02-09T03:36:54.014" v="192" actId="12789"/>
          <ac:spMkLst>
            <pc:docMk/>
            <pc:sldMk cId="25426801" sldId="318"/>
            <ac:spMk id="11" creationId="{1B79FEFC-04D4-EE23-8047-B09F61F389B0}"/>
          </ac:spMkLst>
        </pc:spChg>
        <pc:picChg chg="add mod">
          <ac:chgData name="Adrien Osakwe" userId="7a3e290c-eb83-484b-8e3d-d46ef2333477" providerId="ADAL" clId="{0CF0AAFA-187D-4BD9-A049-90691DFF755E}" dt="2025-02-09T03:36:48.754" v="191" actId="1076"/>
          <ac:picMkLst>
            <pc:docMk/>
            <pc:sldMk cId="25426801" sldId="318"/>
            <ac:picMk id="3" creationId="{FB110A80-880C-8C51-A846-E0F0179A4DA0}"/>
          </ac:picMkLst>
        </pc:picChg>
        <pc:picChg chg="add mod">
          <ac:chgData name="Adrien Osakwe" userId="7a3e290c-eb83-484b-8e3d-d46ef2333477" providerId="ADAL" clId="{0CF0AAFA-187D-4BD9-A049-90691DFF755E}" dt="2025-02-20T14:37:37.874" v="247" actId="1076"/>
          <ac:picMkLst>
            <pc:docMk/>
            <pc:sldMk cId="25426801" sldId="318"/>
            <ac:picMk id="6" creationId="{FFC028C5-F405-0EAC-8017-DB5FABC08E4F}"/>
          </ac:picMkLst>
        </pc:picChg>
      </pc:sldChg>
      <pc:sldChg chg="addSp delSp modSp mod">
        <pc:chgData name="Adrien Osakwe" userId="7a3e290c-eb83-484b-8e3d-d46ef2333477" providerId="ADAL" clId="{0CF0AAFA-187D-4BD9-A049-90691DFF755E}" dt="2025-02-09T03:34:52.980" v="138" actId="1076"/>
        <pc:sldMkLst>
          <pc:docMk/>
          <pc:sldMk cId="1324269546" sldId="321"/>
        </pc:sldMkLst>
        <pc:spChg chg="mod">
          <ac:chgData name="Adrien Osakwe" userId="7a3e290c-eb83-484b-8e3d-d46ef2333477" providerId="ADAL" clId="{0CF0AAFA-187D-4BD9-A049-90691DFF755E}" dt="2025-02-09T03:34:52.980" v="138" actId="1076"/>
          <ac:spMkLst>
            <pc:docMk/>
            <pc:sldMk cId="1324269546" sldId="321"/>
            <ac:spMk id="3" creationId="{8E0D0C58-4777-B836-81EE-F027A53CFFAF}"/>
          </ac:spMkLst>
        </pc:spChg>
        <pc:spChg chg="mod">
          <ac:chgData name="Adrien Osakwe" userId="7a3e290c-eb83-484b-8e3d-d46ef2333477" providerId="ADAL" clId="{0CF0AAFA-187D-4BD9-A049-90691DFF755E}" dt="2025-02-09T03:34:47.159" v="135" actId="1076"/>
          <ac:spMkLst>
            <pc:docMk/>
            <pc:sldMk cId="1324269546" sldId="321"/>
            <ac:spMk id="13" creationId="{174C1E59-2F37-F73C-4DFA-8971D19A54AE}"/>
          </ac:spMkLst>
        </pc:spChg>
        <pc:picChg chg="mod">
          <ac:chgData name="Adrien Osakwe" userId="7a3e290c-eb83-484b-8e3d-d46ef2333477" providerId="ADAL" clId="{0CF0AAFA-187D-4BD9-A049-90691DFF755E}" dt="2025-02-09T03:34:45.552" v="134" actId="1076"/>
          <ac:picMkLst>
            <pc:docMk/>
            <pc:sldMk cId="1324269546" sldId="321"/>
            <ac:picMk id="12" creationId="{333BAB40-358F-BE60-7494-578A1971B335}"/>
          </ac:picMkLst>
        </pc:picChg>
      </pc:sldChg>
      <pc:sldChg chg="del">
        <pc:chgData name="Adrien Osakwe" userId="7a3e290c-eb83-484b-8e3d-d46ef2333477" providerId="ADAL" clId="{0CF0AAFA-187D-4BD9-A049-90691DFF755E}" dt="2025-02-09T03:33:54.373" v="126" actId="47"/>
        <pc:sldMkLst>
          <pc:docMk/>
          <pc:sldMk cId="3301951615" sldId="338"/>
        </pc:sldMkLst>
      </pc:sldChg>
      <pc:sldChg chg="modSp new del mod">
        <pc:chgData name="Adrien Osakwe" userId="7a3e290c-eb83-484b-8e3d-d46ef2333477" providerId="ADAL" clId="{0CF0AAFA-187D-4BD9-A049-90691DFF755E}" dt="2025-02-20T14:38:12.428" v="269" actId="47"/>
        <pc:sldMkLst>
          <pc:docMk/>
          <pc:sldMk cId="3483864819" sldId="383"/>
        </pc:sldMkLst>
        <pc:spChg chg="mod">
          <ac:chgData name="Adrien Osakwe" userId="7a3e290c-eb83-484b-8e3d-d46ef2333477" providerId="ADAL" clId="{0CF0AAFA-187D-4BD9-A049-90691DFF755E}" dt="2025-02-20T14:38:09.114" v="268" actId="20577"/>
          <ac:spMkLst>
            <pc:docMk/>
            <pc:sldMk cId="3483864819" sldId="383"/>
            <ac:spMk id="2" creationId="{367EDD31-7089-3CA3-0ABD-5A487A936A32}"/>
          </ac:spMkLst>
        </pc:spChg>
      </pc:sldChg>
    </pc:docChg>
  </pc:docChgLst>
  <pc:docChgLst>
    <pc:chgData name="Han Yu" userId="2a1e4411-1f30-41b5-b796-42b7e7f4a6cb" providerId="ADAL" clId="{AD4725EC-1070-324E-8C01-ADD842ACC436}"/>
    <pc:docChg chg="undo redo custSel delSld modSld sldOrd modMainMaster modNotesMaster">
      <pc:chgData name="Han Yu" userId="2a1e4411-1f30-41b5-b796-42b7e7f4a6cb" providerId="ADAL" clId="{AD4725EC-1070-324E-8C01-ADD842ACC436}" dt="2025-02-20T02:16:03.807" v="717" actId="2696"/>
      <pc:docMkLst>
        <pc:docMk/>
      </pc:docMkLst>
      <pc:sldChg chg="modSp mod">
        <pc:chgData name="Han Yu" userId="2a1e4411-1f30-41b5-b796-42b7e7f4a6cb" providerId="ADAL" clId="{AD4725EC-1070-324E-8C01-ADD842ACC436}" dt="2025-02-18T16:36:41.572" v="380" actId="1076"/>
        <pc:sldMkLst>
          <pc:docMk/>
          <pc:sldMk cId="3959237559" sldId="256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59237559" sldId="256"/>
            <ac:spMk id="2" creationId="{10C0557F-5508-20BC-7CF6-DF79F9930C8B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59237559" sldId="256"/>
            <ac:spMk id="3" creationId="{0FB63238-044F-8105-921A-4FF9DAABC62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959237559" sldId="256"/>
            <ac:picMk id="4" creationId="{066627F5-A421-7923-C8B5-F18D00881B65}"/>
          </ac:picMkLst>
        </pc:picChg>
        <pc:picChg chg="mod">
          <ac:chgData name="Han Yu" userId="2a1e4411-1f30-41b5-b796-42b7e7f4a6cb" providerId="ADAL" clId="{AD4725EC-1070-324E-8C01-ADD842ACC436}" dt="2025-02-18T16:36:41.572" v="380" actId="1076"/>
          <ac:picMkLst>
            <pc:docMk/>
            <pc:sldMk cId="3959237559" sldId="256"/>
            <ac:picMk id="5" creationId="{2DDE354E-9C72-C97A-ABA7-2ED012F3C746}"/>
          </ac:picMkLst>
        </pc:picChg>
        <pc:picChg chg="mod">
          <ac:chgData name="Han Yu" userId="2a1e4411-1f30-41b5-b796-42b7e7f4a6cb" providerId="ADAL" clId="{AD4725EC-1070-324E-8C01-ADD842ACC436}" dt="2025-02-18T16:22:48.119" v="15" actId="1076"/>
          <ac:picMkLst>
            <pc:docMk/>
            <pc:sldMk cId="3959237559" sldId="256"/>
            <ac:picMk id="1030" creationId="{6507E1C5-548F-4199-31FA-C8E0B0FF27CD}"/>
          </ac:picMkLst>
        </pc:picChg>
      </pc:sldChg>
      <pc:sldChg chg="modSp mod modNotes">
        <pc:chgData name="Han Yu" userId="2a1e4411-1f30-41b5-b796-42b7e7f4a6cb" providerId="ADAL" clId="{AD4725EC-1070-324E-8C01-ADD842ACC436}" dt="2025-02-18T16:38:05.274" v="394" actId="404"/>
        <pc:sldMkLst>
          <pc:docMk/>
          <pc:sldMk cId="3744309725" sldId="259"/>
        </pc:sldMkLst>
        <pc:spChg chg="mod">
          <ac:chgData name="Han Yu" userId="2a1e4411-1f30-41b5-b796-42b7e7f4a6cb" providerId="ADAL" clId="{AD4725EC-1070-324E-8C01-ADD842ACC436}" dt="2025-02-18T16:38:05.274" v="394" actId="404"/>
          <ac:spMkLst>
            <pc:docMk/>
            <pc:sldMk cId="3744309725" sldId="259"/>
            <ac:spMk id="2" creationId="{19A7E345-9220-09D2-F51B-D472B65AE755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44309725" sldId="259"/>
            <ac:spMk id="3" creationId="{607FB292-2B0A-7084-DDDE-C4D954FF7CEC}"/>
          </ac:spMkLst>
        </pc:spChg>
        <pc:graphicFrameChg chg="mod modGraphic">
          <ac:chgData name="Han Yu" userId="2a1e4411-1f30-41b5-b796-42b7e7f4a6cb" providerId="ADAL" clId="{AD4725EC-1070-324E-8C01-ADD842ACC436}" dt="2025-02-18T16:23:37.130" v="50" actId="14100"/>
          <ac:graphicFrameMkLst>
            <pc:docMk/>
            <pc:sldMk cId="3744309725" sldId="259"/>
            <ac:graphicFrameMk id="4" creationId="{25D35575-B176-9945-2DA6-DE5C2C3D9FF2}"/>
          </ac:graphicFrameMkLst>
        </pc:graphicFrameChg>
      </pc:sldChg>
      <pc:sldChg chg="addSp delSp modSp">
        <pc:chgData name="Han Yu" userId="2a1e4411-1f30-41b5-b796-42b7e7f4a6cb" providerId="ADAL" clId="{AD4725EC-1070-324E-8C01-ADD842ACC436}" dt="2025-02-18T16:36:27.412" v="379" actId="478"/>
        <pc:sldMkLst>
          <pc:docMk/>
          <pc:sldMk cId="3735510520" sldId="26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35510520" sldId="260"/>
            <ac:spMk id="2" creationId="{2B830F0B-3D18-9732-3108-323F8DEEBA14}"/>
          </ac:spMkLst>
        </pc:spChg>
        <pc:picChg chg="add mod">
          <ac:chgData name="Han Yu" userId="2a1e4411-1f30-41b5-b796-42b7e7f4a6cb" providerId="ADAL" clId="{AD4725EC-1070-324E-8C01-ADD842ACC436}" dt="2025-02-18T16:36:12.001" v="373"/>
          <ac:picMkLst>
            <pc:docMk/>
            <pc:sldMk cId="3735510520" sldId="260"/>
            <ac:picMk id="4" creationId="{7FEE8E2A-5B9F-81B9-64F6-37E3C6E53F34}"/>
          </ac:picMkLst>
        </pc:picChg>
      </pc:sldChg>
      <pc:sldChg chg="addSp delSp modSp">
        <pc:chgData name="Han Yu" userId="2a1e4411-1f30-41b5-b796-42b7e7f4a6cb" providerId="ADAL" clId="{AD4725EC-1070-324E-8C01-ADD842ACC436}" dt="2025-02-18T16:22:51.434" v="18"/>
        <pc:sldMkLst>
          <pc:docMk/>
          <pc:sldMk cId="4072911522" sldId="26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072911522" sldId="262"/>
            <ac:spMk id="2" creationId="{2B830F0B-3D18-9732-3108-323F8DEEBA14}"/>
          </ac:spMkLst>
        </pc:spChg>
        <pc:picChg chg="add mod">
          <ac:chgData name="Han Yu" userId="2a1e4411-1f30-41b5-b796-42b7e7f4a6cb" providerId="ADAL" clId="{AD4725EC-1070-324E-8C01-ADD842ACC436}" dt="2025-02-18T16:22:51.434" v="18"/>
          <ac:picMkLst>
            <pc:docMk/>
            <pc:sldMk cId="4072911522" sldId="262"/>
            <ac:picMk id="4" creationId="{9F59B471-94C5-BA08-2125-168E61885BAC}"/>
          </ac:picMkLst>
        </pc:picChg>
      </pc:sldChg>
      <pc:sldChg chg="addSp delSp modSp mod ord modShow">
        <pc:chgData name="Han Yu" userId="2a1e4411-1f30-41b5-b796-42b7e7f4a6cb" providerId="ADAL" clId="{AD4725EC-1070-324E-8C01-ADD842ACC436}" dt="2025-02-19T22:26:47.511" v="536" actId="729"/>
        <pc:sldMkLst>
          <pc:docMk/>
          <pc:sldMk cId="3349903252" sldId="263"/>
        </pc:sldMkLst>
        <pc:spChg chg="mod">
          <ac:chgData name="Han Yu" userId="2a1e4411-1f30-41b5-b796-42b7e7f4a6cb" providerId="ADAL" clId="{AD4725EC-1070-324E-8C01-ADD842ACC436}" dt="2025-02-19T22:17:11.210" v="506" actId="20577"/>
          <ac:spMkLst>
            <pc:docMk/>
            <pc:sldMk cId="3349903252" sldId="263"/>
            <ac:spMk id="2" creationId="{5A14E3D9-D069-E5A9-1B26-A90531786891}"/>
          </ac:spMkLst>
        </pc:spChg>
        <pc:spChg chg="del mod">
          <ac:chgData name="Han Yu" userId="2a1e4411-1f30-41b5-b796-42b7e7f4a6cb" providerId="ADAL" clId="{AD4725EC-1070-324E-8C01-ADD842ACC436}" dt="2025-02-19T22:21:01.841" v="508" actId="478"/>
          <ac:spMkLst>
            <pc:docMk/>
            <pc:sldMk cId="3349903252" sldId="263"/>
            <ac:spMk id="3" creationId="{4FB4F98A-A727-B33E-5A6D-609196AEC651}"/>
          </ac:spMkLst>
        </pc:spChg>
        <pc:spChg chg="add mod">
          <ac:chgData name="Han Yu" userId="2a1e4411-1f30-41b5-b796-42b7e7f4a6cb" providerId="ADAL" clId="{AD4725EC-1070-324E-8C01-ADD842ACC436}" dt="2025-02-19T22:24:26.670" v="535" actId="20577"/>
          <ac:spMkLst>
            <pc:docMk/>
            <pc:sldMk cId="3349903252" sldId="263"/>
            <ac:spMk id="4" creationId="{7AFC93C1-1C7C-E437-ED75-3C623D24DF77}"/>
          </ac:spMkLst>
        </pc:spChg>
        <pc:spChg chg="add mod">
          <ac:chgData name="Han Yu" userId="2a1e4411-1f30-41b5-b796-42b7e7f4a6cb" providerId="ADAL" clId="{AD4725EC-1070-324E-8C01-ADD842ACC436}" dt="2025-02-19T22:22:44.053" v="523" actId="1076"/>
          <ac:spMkLst>
            <pc:docMk/>
            <pc:sldMk cId="3349903252" sldId="263"/>
            <ac:spMk id="6" creationId="{D885DE06-A445-2BFC-3BD1-8D57901A6344}"/>
          </ac:spMkLst>
        </pc:spChg>
        <pc:picChg chg="add mod">
          <ac:chgData name="Han Yu" userId="2a1e4411-1f30-41b5-b796-42b7e7f4a6cb" providerId="ADAL" clId="{AD4725EC-1070-324E-8C01-ADD842ACC436}" dt="2025-02-19T22:22:44.053" v="523" actId="1076"/>
          <ac:picMkLst>
            <pc:docMk/>
            <pc:sldMk cId="3349903252" sldId="263"/>
            <ac:picMk id="5" creationId="{9400E06B-5496-B5B7-1057-17D5230B68D6}"/>
          </ac:picMkLst>
        </pc:picChg>
        <pc:picChg chg="mod">
          <ac:chgData name="Han Yu" userId="2a1e4411-1f30-41b5-b796-42b7e7f4a6cb" providerId="ADAL" clId="{AD4725EC-1070-324E-8C01-ADD842ACC436}" dt="2025-02-19T22:23:05.201" v="527" actId="1076"/>
          <ac:picMkLst>
            <pc:docMk/>
            <pc:sldMk cId="3349903252" sldId="263"/>
            <ac:picMk id="4098" creationId="{195E5089-4B36-79EA-C29D-BBA3D7388636}"/>
          </ac:picMkLst>
        </pc:picChg>
      </pc:sldChg>
      <pc:sldChg chg="modSp mod">
        <pc:chgData name="Han Yu" userId="2a1e4411-1f30-41b5-b796-42b7e7f4a6cb" providerId="ADAL" clId="{AD4725EC-1070-324E-8C01-ADD842ACC436}" dt="2025-02-18T16:25:35.117" v="76" actId="403"/>
        <pc:sldMkLst>
          <pc:docMk/>
          <pc:sldMk cId="992388300" sldId="267"/>
        </pc:sldMkLst>
        <pc:spChg chg="mod">
          <ac:chgData name="Han Yu" userId="2a1e4411-1f30-41b5-b796-42b7e7f4a6cb" providerId="ADAL" clId="{AD4725EC-1070-324E-8C01-ADD842ACC436}" dt="2025-02-18T16:25:35.117" v="76" actId="403"/>
          <ac:spMkLst>
            <pc:docMk/>
            <pc:sldMk cId="992388300" sldId="267"/>
            <ac:spMk id="2" creationId="{346CFE7B-9924-F2FF-F4A0-B56082FB860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92388300" sldId="267"/>
            <ac:spMk id="6" creationId="{99399F4F-03AC-EE09-F640-C4CF269A0664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92388300" sldId="267"/>
            <ac:picMk id="5" creationId="{33E5FBA1-62E6-66FB-CE87-54AC628AA83C}"/>
          </ac:picMkLst>
        </pc:picChg>
      </pc:sldChg>
      <pc:sldChg chg="modSp mod">
        <pc:chgData name="Han Yu" userId="2a1e4411-1f30-41b5-b796-42b7e7f4a6cb" providerId="ADAL" clId="{AD4725EC-1070-324E-8C01-ADD842ACC436}" dt="2025-02-18T16:27:35.671" v="99" actId="403"/>
        <pc:sldMkLst>
          <pc:docMk/>
          <pc:sldMk cId="964464102" sldId="268"/>
        </pc:sldMkLst>
        <pc:spChg chg="mod">
          <ac:chgData name="Han Yu" userId="2a1e4411-1f30-41b5-b796-42b7e7f4a6cb" providerId="ADAL" clId="{AD4725EC-1070-324E-8C01-ADD842ACC436}" dt="2025-02-18T16:27:35.671" v="99" actId="403"/>
          <ac:spMkLst>
            <pc:docMk/>
            <pc:sldMk cId="964464102" sldId="268"/>
            <ac:spMk id="2" creationId="{B021FDB3-D868-BFEE-6C84-F5E9F9A4512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64464102" sldId="268"/>
            <ac:spMk id="4" creationId="{712872AE-ED28-B7D5-37F4-7345A222EA1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64464102" sldId="268"/>
            <ac:spMk id="5" creationId="{E937E9E7-7BC6-9C48-33DC-DEFDD1A326E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8" creationId="{609D9CB9-CC52-415D-EA6A-B78140F49CC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13" creationId="{67041D91-48A4-73F7-1081-B6ECB08A4F0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15" creationId="{D6968B0D-83E3-B9BD-6C76-1C4F4FB29C79}"/>
          </ac:picMkLst>
        </pc:picChg>
      </pc:sldChg>
      <pc:sldChg chg="addSp modSp mod modNotes modNotesTx">
        <pc:chgData name="Han Yu" userId="2a1e4411-1f30-41b5-b796-42b7e7f4a6cb" providerId="ADAL" clId="{AD4725EC-1070-324E-8C01-ADD842ACC436}" dt="2025-02-18T16:35:10.643" v="362" actId="20577"/>
        <pc:sldMkLst>
          <pc:docMk/>
          <pc:sldMk cId="3741046729" sldId="27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41046729" sldId="270"/>
            <ac:spMk id="2" creationId="{D41B466B-0FAB-6707-8CA9-B1D2A747AFE1}"/>
          </ac:spMkLst>
        </pc:spChg>
        <pc:spChg chg="mod">
          <ac:chgData name="Han Yu" userId="2a1e4411-1f30-41b5-b796-42b7e7f4a6cb" providerId="ADAL" clId="{AD4725EC-1070-324E-8C01-ADD842ACC436}" dt="2025-02-18T16:35:07.475" v="361" actId="20577"/>
          <ac:spMkLst>
            <pc:docMk/>
            <pc:sldMk cId="3741046729" sldId="270"/>
            <ac:spMk id="3" creationId="{CFA19B4F-BCCA-D246-6C68-987B66360256}"/>
          </ac:spMkLst>
        </pc:spChg>
        <pc:spChg chg="add mod">
          <ac:chgData name="Han Yu" userId="2a1e4411-1f30-41b5-b796-42b7e7f4a6cb" providerId="ADAL" clId="{AD4725EC-1070-324E-8C01-ADD842ACC436}" dt="2025-02-18T16:34:16.235" v="307" actId="403"/>
          <ac:spMkLst>
            <pc:docMk/>
            <pc:sldMk cId="3741046729" sldId="270"/>
            <ac:spMk id="4" creationId="{BDDA91B0-F96C-8E79-5905-2E88B6935120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1995462924" sldId="27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995462924" sldId="272"/>
            <ac:spMk id="4" creationId="{2D69F724-35B4-911E-24DF-C8B66CBCE46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995462924" sldId="272"/>
            <ac:spMk id="9" creationId="{06B83E35-4E99-CDFA-BE6A-B58011F5876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1" creationId="{5180A411-14F2-5141-9053-7DD1B21D0659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3" creationId="{84048156-F704-9696-4A98-CCCE769C9718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5" creationId="{AF56A03D-BA52-CD3A-3D05-7D580641B066}"/>
          </ac:picMkLst>
        </pc:picChg>
      </pc:sldChg>
      <pc:sldChg chg="modSp mod">
        <pc:chgData name="Han Yu" userId="2a1e4411-1f30-41b5-b796-42b7e7f4a6cb" providerId="ADAL" clId="{AD4725EC-1070-324E-8C01-ADD842ACC436}" dt="2025-02-18T16:28:29.305" v="129" actId="403"/>
        <pc:sldMkLst>
          <pc:docMk/>
          <pc:sldMk cId="3151152788" sldId="273"/>
        </pc:sldMkLst>
        <pc:spChg chg="mod">
          <ac:chgData name="Han Yu" userId="2a1e4411-1f30-41b5-b796-42b7e7f4a6cb" providerId="ADAL" clId="{AD4725EC-1070-324E-8C01-ADD842ACC436}" dt="2025-02-18T16:28:29.305" v="129" actId="403"/>
          <ac:spMkLst>
            <pc:docMk/>
            <pc:sldMk cId="3151152788" sldId="273"/>
            <ac:spMk id="2" creationId="{5E8627BF-E122-EE94-9A18-323109CF4A5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51152788" sldId="273"/>
            <ac:spMk id="3" creationId="{C3E1B5D5-7569-3334-FCC4-1D0994DADC2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51152788" sldId="273"/>
            <ac:spMk id="8" creationId="{937CBC21-BD0C-7C8B-2666-297B9945C7A1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1152788" sldId="273"/>
            <ac:picMk id="5" creationId="{A4AB155F-CE84-5EC3-6782-18A9F5A6E87A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28:59.822" v="145" actId="1076"/>
        <pc:sldMkLst>
          <pc:docMk/>
          <pc:sldMk cId="3796610347" sldId="275"/>
        </pc:sldMkLst>
        <pc:spChg chg="mod">
          <ac:chgData name="Han Yu" userId="2a1e4411-1f30-41b5-b796-42b7e7f4a6cb" providerId="ADAL" clId="{AD4725EC-1070-324E-8C01-ADD842ACC436}" dt="2025-02-18T16:28:59.822" v="145" actId="1076"/>
          <ac:spMkLst>
            <pc:docMk/>
            <pc:sldMk cId="3796610347" sldId="275"/>
            <ac:spMk id="3" creationId="{8CEBD654-AFF6-D097-E47A-96C0344D6043}"/>
          </ac:spMkLst>
        </pc:spChg>
        <pc:spChg chg="mod">
          <ac:chgData name="Han Yu" userId="2a1e4411-1f30-41b5-b796-42b7e7f4a6cb" providerId="ADAL" clId="{AD4725EC-1070-324E-8C01-ADD842ACC436}" dt="2025-02-18T16:28:48.341" v="140" actId="1076"/>
          <ac:spMkLst>
            <pc:docMk/>
            <pc:sldMk cId="3796610347" sldId="275"/>
            <ac:spMk id="4" creationId="{F8C32591-E422-6BE2-A59F-8A60619102D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96610347" sldId="275"/>
            <ac:spMk id="5" creationId="{2C918370-14D6-9143-3D4E-8C42D50E2FF8}"/>
          </ac:spMkLst>
        </pc:spChg>
        <pc:spChg chg="add mod">
          <ac:chgData name="Han Yu" userId="2a1e4411-1f30-41b5-b796-42b7e7f4a6cb" providerId="ADAL" clId="{AD4725EC-1070-324E-8C01-ADD842ACC436}" dt="2025-02-18T16:28:44.729" v="139" actId="20577"/>
          <ac:spMkLst>
            <pc:docMk/>
            <pc:sldMk cId="3796610347" sldId="275"/>
            <ac:spMk id="7" creationId="{6FFA5EFF-CDE2-28EE-1692-16E1E50B16E7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796610347" sldId="275"/>
            <ac:picMk id="1026" creationId="{7A8AD218-0520-DBE5-A8BB-770F2AD7090E}"/>
          </ac:picMkLst>
        </pc:picChg>
      </pc:sldChg>
      <pc:sldChg chg="modSp mod">
        <pc:chgData name="Han Yu" userId="2a1e4411-1f30-41b5-b796-42b7e7f4a6cb" providerId="ADAL" clId="{AD4725EC-1070-324E-8C01-ADD842ACC436}" dt="2025-02-18T16:27:51.087" v="106" actId="403"/>
        <pc:sldMkLst>
          <pc:docMk/>
          <pc:sldMk cId="1402379637" sldId="276"/>
        </pc:sldMkLst>
        <pc:spChg chg="mod">
          <ac:chgData name="Han Yu" userId="2a1e4411-1f30-41b5-b796-42b7e7f4a6cb" providerId="ADAL" clId="{AD4725EC-1070-324E-8C01-ADD842ACC436}" dt="2025-02-18T16:27:51.087" v="106" actId="403"/>
          <ac:spMkLst>
            <pc:docMk/>
            <pc:sldMk cId="1402379637" sldId="276"/>
            <ac:spMk id="2" creationId="{34EC282B-C89C-0F1A-693B-788B43A0618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402379637" sldId="276"/>
            <ac:spMk id="4" creationId="{5C920D60-3DC5-F176-DBE4-8C5F1EB9E00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402379637" sldId="276"/>
            <ac:spMk id="16" creationId="{51513D8E-B4BB-8D40-B879-91D5D445320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402379637" sldId="276"/>
            <ac:picMk id="7" creationId="{5C281970-2958-F127-C2B2-2C7D8CD58EA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402379637" sldId="276"/>
            <ac:picMk id="9" creationId="{8FBCB5B1-0E30-A898-52F9-63ADE261EC59}"/>
          </ac:picMkLst>
        </pc:picChg>
      </pc:sldChg>
      <pc:sldChg chg="modSp mod">
        <pc:chgData name="Han Yu" userId="2a1e4411-1f30-41b5-b796-42b7e7f4a6cb" providerId="ADAL" clId="{AD4725EC-1070-324E-8C01-ADD842ACC436}" dt="2025-02-18T16:27:56.268" v="109" actId="403"/>
        <pc:sldMkLst>
          <pc:docMk/>
          <pc:sldMk cId="2854972398" sldId="277"/>
        </pc:sldMkLst>
        <pc:spChg chg="mod">
          <ac:chgData name="Han Yu" userId="2a1e4411-1f30-41b5-b796-42b7e7f4a6cb" providerId="ADAL" clId="{AD4725EC-1070-324E-8C01-ADD842ACC436}" dt="2025-02-18T16:27:56.268" v="109" actId="403"/>
          <ac:spMkLst>
            <pc:docMk/>
            <pc:sldMk cId="2854972398" sldId="277"/>
            <ac:spMk id="2" creationId="{BB3A34E9-4E8D-C895-F715-7107E962E93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5" creationId="{2A4DD754-0A60-B6F8-E129-E79D838FC36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6" creationId="{3E420A68-9ACD-8FC4-A505-38B701153E5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7" creationId="{25A7092D-24A1-7EB0-6729-6194681E8BE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8" creationId="{E3017BDD-6FF2-3CE8-4469-66156ACE240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9" creationId="{58FBC31E-A744-DABD-76BB-D9B0060C093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4" creationId="{485BEAA2-4703-0DEE-F12B-AE2A5C824F26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5124" creationId="{47161740-6ABF-C08C-E455-56F03CED90F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5126" creationId="{73A3380A-9CC6-33C2-F6B0-CD8A80153563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29:27.391" v="170" actId="1076"/>
        <pc:sldMkLst>
          <pc:docMk/>
          <pc:sldMk cId="1545806506" sldId="278"/>
        </pc:sldMkLst>
        <pc:spChg chg="add mod">
          <ac:chgData name="Han Yu" userId="2a1e4411-1f30-41b5-b796-42b7e7f4a6cb" providerId="ADAL" clId="{AD4725EC-1070-324E-8C01-ADD842ACC436}" dt="2025-02-18T16:29:10.127" v="164" actId="20577"/>
          <ac:spMkLst>
            <pc:docMk/>
            <pc:sldMk cId="1545806506" sldId="278"/>
            <ac:spMk id="4" creationId="{A78BE046-B103-26D9-5421-76B28DCCC822}"/>
          </ac:spMkLst>
        </pc:spChg>
        <pc:spChg chg="mod">
          <ac:chgData name="Han Yu" userId="2a1e4411-1f30-41b5-b796-42b7e7f4a6cb" providerId="ADAL" clId="{AD4725EC-1070-324E-8C01-ADD842ACC436}" dt="2025-02-18T16:29:13.570" v="165" actId="1076"/>
          <ac:spMkLst>
            <pc:docMk/>
            <pc:sldMk cId="1545806506" sldId="278"/>
            <ac:spMk id="6" creationId="{452627DC-85D0-9385-EE83-D3296AD23854}"/>
          </ac:spMkLst>
        </pc:spChg>
        <pc:spChg chg="mod">
          <ac:chgData name="Han Yu" userId="2a1e4411-1f30-41b5-b796-42b7e7f4a6cb" providerId="ADAL" clId="{AD4725EC-1070-324E-8C01-ADD842ACC436}" dt="2025-02-18T16:29:27.391" v="170" actId="1076"/>
          <ac:spMkLst>
            <pc:docMk/>
            <pc:sldMk cId="1545806506" sldId="278"/>
            <ac:spMk id="7" creationId="{841BD411-1E5B-1C2C-AF8D-ED286FE70D85}"/>
          </ac:spMkLst>
        </pc:spChg>
        <pc:picChg chg="mod">
          <ac:chgData name="Han Yu" userId="2a1e4411-1f30-41b5-b796-42b7e7f4a6cb" providerId="ADAL" clId="{AD4725EC-1070-324E-8C01-ADD842ACC436}" dt="2025-02-18T16:29:16.021" v="166" actId="14100"/>
          <ac:picMkLst>
            <pc:docMk/>
            <pc:sldMk cId="1545806506" sldId="278"/>
            <ac:picMk id="5" creationId="{52F56055-A710-6251-15CE-6B1687F5410A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852006038" sldId="28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52006038" sldId="280"/>
            <ac:spMk id="2" creationId="{193F93B9-DD12-C3F0-01C9-09E25557E888}"/>
          </ac:spMkLst>
        </pc:spChg>
      </pc:sldChg>
      <pc:sldChg chg="addSp delSp modSp mod modNotes">
        <pc:chgData name="Han Yu" userId="2a1e4411-1f30-41b5-b796-42b7e7f4a6cb" providerId="ADAL" clId="{AD4725EC-1070-324E-8C01-ADD842ACC436}" dt="2025-02-18T16:29:54.867" v="193" actId="14100"/>
        <pc:sldMkLst>
          <pc:docMk/>
          <pc:sldMk cId="1179827757" sldId="281"/>
        </pc:sldMkLst>
        <pc:spChg chg="mod">
          <ac:chgData name="Han Yu" userId="2a1e4411-1f30-41b5-b796-42b7e7f4a6cb" providerId="ADAL" clId="{AD4725EC-1070-324E-8C01-ADD842ACC436}" dt="2025-02-18T16:29:44.680" v="190" actId="14100"/>
          <ac:spMkLst>
            <pc:docMk/>
            <pc:sldMk cId="1179827757" sldId="281"/>
            <ac:spMk id="3" creationId="{6CB0A628-76B1-9FE2-DC56-4B51C36F8C96}"/>
          </ac:spMkLst>
        </pc:spChg>
        <pc:spChg chg="mod">
          <ac:chgData name="Han Yu" userId="2a1e4411-1f30-41b5-b796-42b7e7f4a6cb" providerId="ADAL" clId="{AD4725EC-1070-324E-8C01-ADD842ACC436}" dt="2025-02-18T16:29:51.140" v="192" actId="1076"/>
          <ac:spMkLst>
            <pc:docMk/>
            <pc:sldMk cId="1179827757" sldId="281"/>
            <ac:spMk id="4" creationId="{BD436709-7804-0B2A-DD89-DFB1F6F50D75}"/>
          </ac:spMkLst>
        </pc:spChg>
        <pc:spChg chg="add mod">
          <ac:chgData name="Han Yu" userId="2a1e4411-1f30-41b5-b796-42b7e7f4a6cb" providerId="ADAL" clId="{AD4725EC-1070-324E-8C01-ADD842ACC436}" dt="2025-02-18T16:29:35.960" v="185" actId="20577"/>
          <ac:spMkLst>
            <pc:docMk/>
            <pc:sldMk cId="1179827757" sldId="281"/>
            <ac:spMk id="7" creationId="{A0B5FB3A-54D3-03FA-55D3-3C8D2B71AA00}"/>
          </ac:spMkLst>
        </pc:spChg>
        <pc:picChg chg="mod">
          <ac:chgData name="Han Yu" userId="2a1e4411-1f30-41b5-b796-42b7e7f4a6cb" providerId="ADAL" clId="{AD4725EC-1070-324E-8C01-ADD842ACC436}" dt="2025-02-18T16:29:54.867" v="193" actId="14100"/>
          <ac:picMkLst>
            <pc:docMk/>
            <pc:sldMk cId="1179827757" sldId="281"/>
            <ac:picMk id="6" creationId="{37AE55FA-2241-871F-4BA0-54471DF98DEF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30:24.830" v="216" actId="1076"/>
        <pc:sldMkLst>
          <pc:docMk/>
          <pc:sldMk cId="1738139958" sldId="282"/>
        </pc:sldMkLst>
        <pc:spChg chg="mod">
          <ac:chgData name="Han Yu" userId="2a1e4411-1f30-41b5-b796-42b7e7f4a6cb" providerId="ADAL" clId="{AD4725EC-1070-324E-8C01-ADD842ACC436}" dt="2025-02-18T16:30:05.660" v="210" actId="1076"/>
          <ac:spMkLst>
            <pc:docMk/>
            <pc:sldMk cId="1738139958" sldId="282"/>
            <ac:spMk id="3" creationId="{32A791DF-0F14-7A57-44C3-F85463B17A07}"/>
          </ac:spMkLst>
        </pc:spChg>
        <pc:spChg chg="add mod">
          <ac:chgData name="Han Yu" userId="2a1e4411-1f30-41b5-b796-42b7e7f4a6cb" providerId="ADAL" clId="{AD4725EC-1070-324E-8C01-ADD842ACC436}" dt="2025-02-18T16:30:02.575" v="209" actId="20577"/>
          <ac:spMkLst>
            <pc:docMk/>
            <pc:sldMk cId="1738139958" sldId="282"/>
            <ac:spMk id="5" creationId="{5A26ADAF-D5F4-174D-B7A9-0DC41A298FB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738139958" sldId="282"/>
            <ac:spMk id="9" creationId="{E9CCA3FA-0368-4D13-100C-2E5D0EEA348E}"/>
          </ac:spMkLst>
        </pc:spChg>
        <pc:spChg chg="mod">
          <ac:chgData name="Han Yu" userId="2a1e4411-1f30-41b5-b796-42b7e7f4a6cb" providerId="ADAL" clId="{AD4725EC-1070-324E-8C01-ADD842ACC436}" dt="2025-02-18T16:30:24.830" v="216" actId="1076"/>
          <ac:spMkLst>
            <pc:docMk/>
            <pc:sldMk cId="1738139958" sldId="282"/>
            <ac:spMk id="10" creationId="{641EC626-7CEB-7C79-4751-B824964B6628}"/>
          </ac:spMkLst>
        </pc:spChg>
        <pc:picChg chg="mod">
          <ac:chgData name="Han Yu" userId="2a1e4411-1f30-41b5-b796-42b7e7f4a6cb" providerId="ADAL" clId="{AD4725EC-1070-324E-8C01-ADD842ACC436}" dt="2025-02-18T16:30:20.010" v="215" actId="1076"/>
          <ac:picMkLst>
            <pc:docMk/>
            <pc:sldMk cId="1738139958" sldId="282"/>
            <ac:picMk id="7" creationId="{31E56ACD-DE48-9F73-B043-EEA57864E4C1}"/>
          </ac:picMkLst>
        </pc:picChg>
        <pc:picChg chg="mod">
          <ac:chgData name="Han Yu" userId="2a1e4411-1f30-41b5-b796-42b7e7f4a6cb" providerId="ADAL" clId="{AD4725EC-1070-324E-8C01-ADD842ACC436}" dt="2025-02-18T16:30:15.211" v="213" actId="14100"/>
          <ac:picMkLst>
            <pc:docMk/>
            <pc:sldMk cId="1738139958" sldId="282"/>
            <ac:picMk id="8" creationId="{36B27208-7EB2-8279-DFC5-6F3B79BEADB9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861160433" sldId="283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61160433" sldId="283"/>
            <ac:spMk id="2" creationId="{DFF4490B-7948-13CC-5C18-00D846533266}"/>
          </ac:spMkLst>
        </pc:spChg>
      </pc:sldChg>
      <pc:sldChg chg="modSp mod">
        <pc:chgData name="Han Yu" userId="2a1e4411-1f30-41b5-b796-42b7e7f4a6cb" providerId="ADAL" clId="{AD4725EC-1070-324E-8C01-ADD842ACC436}" dt="2025-02-18T16:30:38.622" v="221" actId="1076"/>
        <pc:sldMkLst>
          <pc:docMk/>
          <pc:sldMk cId="2099807029" sldId="284"/>
        </pc:sldMkLst>
        <pc:spChg chg="mod">
          <ac:chgData name="Han Yu" userId="2a1e4411-1f30-41b5-b796-42b7e7f4a6cb" providerId="ADAL" clId="{AD4725EC-1070-324E-8C01-ADD842ACC436}" dt="2025-02-18T16:30:34.171" v="219" actId="1076"/>
          <ac:spMkLst>
            <pc:docMk/>
            <pc:sldMk cId="2099807029" sldId="284"/>
            <ac:spMk id="2" creationId="{D645D3A6-BEC8-419B-484F-D8B8460F08CB}"/>
          </ac:spMkLst>
        </pc:spChg>
        <pc:spChg chg="mod">
          <ac:chgData name="Han Yu" userId="2a1e4411-1f30-41b5-b796-42b7e7f4a6cb" providerId="ADAL" clId="{AD4725EC-1070-324E-8C01-ADD842ACC436}" dt="2025-02-18T16:30:31.658" v="218" actId="27636"/>
          <ac:spMkLst>
            <pc:docMk/>
            <pc:sldMk cId="2099807029" sldId="284"/>
            <ac:spMk id="9" creationId="{AE57C192-A8B8-F0DD-5294-ADFB85AD9CE2}"/>
          </ac:spMkLst>
        </pc:spChg>
        <pc:picChg chg="mod">
          <ac:chgData name="Han Yu" userId="2a1e4411-1f30-41b5-b796-42b7e7f4a6cb" providerId="ADAL" clId="{AD4725EC-1070-324E-8C01-ADD842ACC436}" dt="2025-02-18T16:30:38.622" v="221" actId="1076"/>
          <ac:picMkLst>
            <pc:docMk/>
            <pc:sldMk cId="2099807029" sldId="284"/>
            <ac:picMk id="5" creationId="{32CA0758-3AE7-8A28-38F3-3D3165F6DD3D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039232772" sldId="285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3" creationId="{ED119DDA-8258-E4BE-1C57-A14BDF4A901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5" creationId="{289FB763-F5C7-971E-10BC-67DBE721462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9" creationId="{B875D18C-0AB5-FB06-9356-13A88C873CF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039232772" sldId="285"/>
            <ac:picMk id="7" creationId="{581CD937-1095-C271-4329-2C8B3C534CB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039232772" sldId="285"/>
            <ac:picMk id="8" creationId="{7606B5F4-ACA0-CC06-1367-70599B7F0B63}"/>
          </ac:picMkLst>
        </pc:picChg>
      </pc:sldChg>
      <pc:sldChg chg="modSp mod modNotes">
        <pc:chgData name="Han Yu" userId="2a1e4411-1f30-41b5-b796-42b7e7f4a6cb" providerId="ADAL" clId="{AD4725EC-1070-324E-8C01-ADD842ACC436}" dt="2025-02-18T16:30:53.271" v="225" actId="1076"/>
        <pc:sldMkLst>
          <pc:docMk/>
          <pc:sldMk cId="3939589" sldId="286"/>
        </pc:sldMkLst>
        <pc:spChg chg="mod">
          <ac:chgData name="Han Yu" userId="2a1e4411-1f30-41b5-b796-42b7e7f4a6cb" providerId="ADAL" clId="{AD4725EC-1070-324E-8C01-ADD842ACC436}" dt="2025-02-18T16:30:53.271" v="225" actId="1076"/>
          <ac:spMkLst>
            <pc:docMk/>
            <pc:sldMk cId="3939589" sldId="286"/>
            <ac:spMk id="3" creationId="{59137EF7-400C-22ED-4832-94B586A9687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39589" sldId="286"/>
            <ac:spMk id="5" creationId="{5C6A190E-A4F3-3538-D473-CC92DB93DCC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39589" sldId="286"/>
            <ac:spMk id="6" creationId="{79BF4C2A-BCF5-576F-8BE3-C59837B2A362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939589" sldId="286"/>
            <ac:picMk id="8" creationId="{8B1CB22C-84FC-4211-9E59-46378C868A30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381328224" sldId="287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381328224" sldId="287"/>
            <ac:spMk id="4" creationId="{894E748A-CEEA-15F3-1640-3BF854CA1E7E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381328224" sldId="287"/>
            <ac:picMk id="5" creationId="{0B6BEF39-9FC2-D37A-3FC6-EC8793CBBA3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381328224" sldId="287"/>
            <ac:picMk id="7" creationId="{6F100CAD-AD4B-C85F-CD49-5E4EDB4F9704}"/>
          </ac:picMkLst>
        </pc:picChg>
      </pc:sldChg>
      <pc:sldChg chg="modSp mod">
        <pc:chgData name="Han Yu" userId="2a1e4411-1f30-41b5-b796-42b7e7f4a6cb" providerId="ADAL" clId="{AD4725EC-1070-324E-8C01-ADD842ACC436}" dt="2025-02-18T16:31:23.511" v="237" actId="255"/>
        <pc:sldMkLst>
          <pc:docMk/>
          <pc:sldMk cId="2285467872" sldId="288"/>
        </pc:sldMkLst>
        <pc:spChg chg="mod">
          <ac:chgData name="Han Yu" userId="2a1e4411-1f30-41b5-b796-42b7e7f4a6cb" providerId="ADAL" clId="{AD4725EC-1070-324E-8C01-ADD842ACC436}" dt="2025-02-18T16:31:23.511" v="237" actId="255"/>
          <ac:spMkLst>
            <pc:docMk/>
            <pc:sldMk cId="2285467872" sldId="288"/>
            <ac:spMk id="3" creationId="{193D65C8-FE31-EC11-9C87-9342443852F5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285467872" sldId="288"/>
            <ac:spMk id="6" creationId="{3AC19E5F-F557-EC16-6865-644F241CFA8D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285467872" sldId="288"/>
            <ac:picMk id="5" creationId="{E0764DC2-6CC8-683A-23FD-13AE1B70D9A5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285467872" sldId="288"/>
            <ac:picMk id="8" creationId="{5CBB5C99-1F77-1ECB-6B7C-744CCE5CB753}"/>
          </ac:picMkLst>
        </pc:picChg>
      </pc:sldChg>
      <pc:sldChg chg="modSp mod modNotes">
        <pc:chgData name="Han Yu" userId="2a1e4411-1f30-41b5-b796-42b7e7f4a6cb" providerId="ADAL" clId="{AD4725EC-1070-324E-8C01-ADD842ACC436}" dt="2025-02-18T16:31:36.910" v="239" actId="27636"/>
        <pc:sldMkLst>
          <pc:docMk/>
          <pc:sldMk cId="1883371716" sldId="28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3371716" sldId="289"/>
            <ac:spMk id="4" creationId="{36E6BC08-26DE-E426-79EE-29FA2F5DC3F9}"/>
          </ac:spMkLst>
        </pc:spChg>
        <pc:spChg chg="mod">
          <ac:chgData name="Han Yu" userId="2a1e4411-1f30-41b5-b796-42b7e7f4a6cb" providerId="ADAL" clId="{AD4725EC-1070-324E-8C01-ADD842ACC436}" dt="2025-02-18T16:31:36.910" v="239" actId="27636"/>
          <ac:spMkLst>
            <pc:docMk/>
            <pc:sldMk cId="1883371716" sldId="289"/>
            <ac:spMk id="2054" creationId="{DD118BB0-0C90-777F-0759-FD106EBA5C0C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3371716" sldId="289"/>
            <ac:picMk id="2050" creationId="{48ECE9FA-601F-D607-3CC3-F25B40F849BC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164772725" sldId="29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64772725" sldId="290"/>
            <ac:spMk id="2" creationId="{23E8EB56-06F0-0842-58DE-55AC2AA566B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64772725" sldId="290"/>
            <ac:spMk id="3" creationId="{14A8B86F-7C16-77B4-D456-25DC6C347B87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420501815" sldId="29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20501815" sldId="291"/>
            <ac:spMk id="2" creationId="{B165A560-9CDA-F4D0-A4FE-EC2C02FBDF5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20501815" sldId="291"/>
            <ac:picMk id="5" creationId="{D74E71E6-CF45-7ECB-967E-A9BC0901E3F4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904378804" sldId="293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04378804" sldId="293"/>
            <ac:spMk id="2" creationId="{6F293D4F-35D9-132D-4A08-E329E243B2B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04378804" sldId="293"/>
            <ac:spMk id="3" creationId="{6FF3D057-36EA-57DF-296D-D70E585B0B74}"/>
          </ac:spMkLst>
        </pc:spChg>
      </pc:sldChg>
      <pc:sldChg chg="addSp delSp modSp del mod ord">
        <pc:chgData name="Han Yu" userId="2a1e4411-1f30-41b5-b796-42b7e7f4a6cb" providerId="ADAL" clId="{AD4725EC-1070-324E-8C01-ADD842ACC436}" dt="2025-02-20T02:16:03.807" v="717" actId="2696"/>
        <pc:sldMkLst>
          <pc:docMk/>
          <pc:sldMk cId="1933399134" sldId="303"/>
        </pc:sldMkLst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613112509" sldId="304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613112509" sldId="304"/>
            <ac:spMk id="2" creationId="{44FE6C8F-2498-4253-0ECB-B111818992E1}"/>
          </ac:spMkLst>
        </pc:spChg>
      </pc:sldChg>
      <pc:sldChg chg="addSp delSp modSp mod modNotes">
        <pc:chgData name="Han Yu" userId="2a1e4411-1f30-41b5-b796-42b7e7f4a6cb" providerId="ADAL" clId="{AD4725EC-1070-324E-8C01-ADD842ACC436}" dt="2025-02-18T16:28:20.401" v="126" actId="20577"/>
        <pc:sldMkLst>
          <pc:docMk/>
          <pc:sldMk cId="3458871581" sldId="305"/>
        </pc:sldMkLst>
        <pc:spChg chg="add mod">
          <ac:chgData name="Han Yu" userId="2a1e4411-1f30-41b5-b796-42b7e7f4a6cb" providerId="ADAL" clId="{AD4725EC-1070-324E-8C01-ADD842ACC436}" dt="2025-02-18T16:28:20.401" v="126" actId="20577"/>
          <ac:spMkLst>
            <pc:docMk/>
            <pc:sldMk cId="3458871581" sldId="305"/>
            <ac:spMk id="2" creationId="{B4320A52-AD1F-63A6-9FDF-F627713232D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58871581" sldId="305"/>
            <ac:spMk id="7" creationId="{E865FD6A-670F-6716-F949-51FF4BE424FC}"/>
          </ac:spMkLst>
        </pc:spChg>
        <pc:grpChg chg="mod">
          <ac:chgData name="Han Yu" userId="2a1e4411-1f30-41b5-b796-42b7e7f4a6cb" providerId="ADAL" clId="{AD4725EC-1070-324E-8C01-ADD842ACC436}" dt="2025-02-18T16:21:03.079" v="0"/>
          <ac:grpSpMkLst>
            <pc:docMk/>
            <pc:sldMk cId="3458871581" sldId="305"/>
            <ac:grpSpMk id="28" creationId="{9C32C467-C759-01CF-74B2-CB96E7F7D95A}"/>
          </ac:grpSpMkLst>
        </pc:gr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10" creationId="{0141F7E5-0681-6F9F-F03F-C6116777F59D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12" creationId="{2EF63E27-43EE-CF0C-7044-18509AA60269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26" creationId="{626EF536-893A-5639-BF37-A592C892A727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27" creationId="{59D5F8E1-637C-1970-7F52-823885D87929}"/>
          </ac:picMkLst>
        </pc:picChg>
        <pc:cxnChg chg="mod">
          <ac:chgData name="Han Yu" userId="2a1e4411-1f30-41b5-b796-42b7e7f4a6cb" providerId="ADAL" clId="{AD4725EC-1070-324E-8C01-ADD842ACC436}" dt="2025-02-18T16:21:03.079" v="0"/>
          <ac:cxnSpMkLst>
            <pc:docMk/>
            <pc:sldMk cId="3458871581" sldId="305"/>
            <ac:cxnSpMk id="14" creationId="{C06B9007-CBB0-4223-44F5-17CFA2DBBCB5}"/>
          </ac:cxnSpMkLst>
        </pc:cxnChg>
        <pc:cxnChg chg="mod">
          <ac:chgData name="Han Yu" userId="2a1e4411-1f30-41b5-b796-42b7e7f4a6cb" providerId="ADAL" clId="{AD4725EC-1070-324E-8C01-ADD842ACC436}" dt="2025-02-18T16:21:03.079" v="0"/>
          <ac:cxnSpMkLst>
            <pc:docMk/>
            <pc:sldMk cId="3458871581" sldId="305"/>
            <ac:cxnSpMk id="16" creationId="{DA6F4B75-B1BB-D123-800B-DD8F5D9A3134}"/>
          </ac:cxnSpMkLst>
        </pc:cxnChg>
      </pc:sldChg>
      <pc:sldChg chg="modSp mod modNotes">
        <pc:chgData name="Han Yu" userId="2a1e4411-1f30-41b5-b796-42b7e7f4a6cb" providerId="ADAL" clId="{AD4725EC-1070-324E-8C01-ADD842ACC436}" dt="2025-02-18T16:36:25.868" v="377" actId="403"/>
        <pc:sldMkLst>
          <pc:docMk/>
          <pc:sldMk cId="3972929771" sldId="306"/>
        </pc:sldMkLst>
        <pc:spChg chg="mod">
          <ac:chgData name="Han Yu" userId="2a1e4411-1f30-41b5-b796-42b7e7f4a6cb" providerId="ADAL" clId="{AD4725EC-1070-324E-8C01-ADD842ACC436}" dt="2025-02-18T16:36:25.868" v="377" actId="403"/>
          <ac:spMkLst>
            <pc:docMk/>
            <pc:sldMk cId="3972929771" sldId="306"/>
            <ac:spMk id="2" creationId="{0835E225-CF24-3C4A-88F0-7CD1549DAD19}"/>
          </ac:spMkLst>
        </pc:spChg>
        <pc:spChg chg="mod">
          <ac:chgData name="Han Yu" userId="2a1e4411-1f30-41b5-b796-42b7e7f4a6cb" providerId="ADAL" clId="{AD4725EC-1070-324E-8C01-ADD842ACC436}" dt="2025-02-18T16:35:21.915" v="363" actId="1076"/>
          <ac:spMkLst>
            <pc:docMk/>
            <pc:sldMk cId="3972929771" sldId="306"/>
            <ac:spMk id="3" creationId="{F5226879-E7F3-5077-840C-4155A6436D8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72929771" sldId="306"/>
            <ac:spMk id="4" creationId="{1FFD6272-8327-461E-B5AD-BA2C9BBBEE6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72929771" sldId="306"/>
            <ac:spMk id="5" creationId="{AE5EF206-CF99-4046-1AF0-EE6EC5AC79CD}"/>
          </ac:spMkLst>
        </pc:spChg>
        <pc:picChg chg="mod">
          <ac:chgData name="Han Yu" userId="2a1e4411-1f30-41b5-b796-42b7e7f4a6cb" providerId="ADAL" clId="{AD4725EC-1070-324E-8C01-ADD842ACC436}" dt="2025-02-18T16:35:28.255" v="365" actId="14100"/>
          <ac:picMkLst>
            <pc:docMk/>
            <pc:sldMk cId="3972929771" sldId="306"/>
            <ac:picMk id="10" creationId="{A53DA3FB-0FB3-C69E-E0C2-39B535141EF2}"/>
          </ac:picMkLst>
        </pc:picChg>
        <pc:picChg chg="mod">
          <ac:chgData name="Han Yu" userId="2a1e4411-1f30-41b5-b796-42b7e7f4a6cb" providerId="ADAL" clId="{AD4725EC-1070-324E-8C01-ADD842ACC436}" dt="2025-02-18T16:35:33.925" v="368" actId="1076"/>
          <ac:picMkLst>
            <pc:docMk/>
            <pc:sldMk cId="3972929771" sldId="306"/>
            <ac:picMk id="12" creationId="{3359F374-0780-79BA-C81A-7C4F522F9C0C}"/>
          </ac:picMkLst>
        </pc:picChg>
        <pc:picChg chg="mod">
          <ac:chgData name="Han Yu" userId="2a1e4411-1f30-41b5-b796-42b7e7f4a6cb" providerId="ADAL" clId="{AD4725EC-1070-324E-8C01-ADD842ACC436}" dt="2025-02-18T16:35:25.105" v="364" actId="14100"/>
          <ac:picMkLst>
            <pc:docMk/>
            <pc:sldMk cId="3972929771" sldId="306"/>
            <ac:picMk id="11268" creationId="{424FCEB2-DF40-63B0-4196-078636355E64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844664520" sldId="307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44664520" sldId="307"/>
            <ac:spMk id="2" creationId="{524CFFC6-45D0-F6D4-92BD-9BBF9910E29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44664520" sldId="307"/>
            <ac:spMk id="5" creationId="{77DF3288-9BDC-B50F-F38F-4BA63F73E0A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44664520" sldId="307"/>
            <ac:picMk id="7172" creationId="{BA12C18B-01A6-8EFE-E3C3-F7AF5B83D1FB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702773905" sldId="30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702773905" sldId="308"/>
            <ac:spMk id="2" creationId="{BAFE57E3-9B89-9BB0-5419-8015373835B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702773905" sldId="308"/>
            <ac:spMk id="4" creationId="{A385981F-5DC3-5F5D-653F-8E2414FB6B38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702773905" sldId="308"/>
            <ac:picMk id="8194" creationId="{112F1219-47D1-5EFA-EC79-D4F21E06E75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702773905" sldId="308"/>
            <ac:picMk id="8196" creationId="{516E42CD-B34A-82CA-0146-83024CF57515}"/>
          </ac:picMkLst>
        </pc:picChg>
      </pc:sldChg>
      <pc:sldChg chg="modSp mod">
        <pc:chgData name="Han Yu" userId="2a1e4411-1f30-41b5-b796-42b7e7f4a6cb" providerId="ADAL" clId="{AD4725EC-1070-324E-8C01-ADD842ACC436}" dt="2025-02-20T02:06:04.176" v="715" actId="20577"/>
        <pc:sldMkLst>
          <pc:docMk/>
          <pc:sldMk cId="2784646578" sldId="309"/>
        </pc:sldMkLst>
        <pc:spChg chg="mod">
          <ac:chgData name="Han Yu" userId="2a1e4411-1f30-41b5-b796-42b7e7f4a6cb" providerId="ADAL" clId="{AD4725EC-1070-324E-8C01-ADD842ACC436}" dt="2025-02-20T02:06:04.176" v="715" actId="20577"/>
          <ac:spMkLst>
            <pc:docMk/>
            <pc:sldMk cId="2784646578" sldId="309"/>
            <ac:spMk id="2" creationId="{EF93F174-6314-D6FA-F986-771608BFFC1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784646578" sldId="309"/>
            <ac:picMk id="9218" creationId="{C0706DCE-17D8-DBFD-68E9-674D50DD9E1A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784646578" sldId="309"/>
            <ac:picMk id="9220" creationId="{9314C721-3CCB-1EDF-6839-D31E826FA06C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427945160" sldId="31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27945160" sldId="310"/>
            <ac:spMk id="2" creationId="{5D06F959-9B7F-555A-5F60-549BB9CA74C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27945160" sldId="310"/>
            <ac:spMk id="4" creationId="{3EC6F150-80ED-B3D4-D3AE-DDEBD2123C6D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427945160" sldId="310"/>
            <ac:picMk id="10242" creationId="{87AB315D-148B-3C65-235F-0F64728B05E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427945160" sldId="310"/>
            <ac:picMk id="10244" creationId="{A2DE0A32-AB28-684B-1C47-C87CBD39CF0B}"/>
          </ac:picMkLst>
        </pc:picChg>
      </pc:sldChg>
      <pc:sldChg chg="modSp mod modNotes">
        <pc:chgData name="Han Yu" userId="2a1e4411-1f30-41b5-b796-42b7e7f4a6cb" providerId="ADAL" clId="{AD4725EC-1070-324E-8C01-ADD842ACC436}" dt="2025-02-18T16:37:52.154" v="391" actId="1076"/>
        <pc:sldMkLst>
          <pc:docMk/>
          <pc:sldMk cId="2389275097" sldId="316"/>
        </pc:sldMkLst>
        <pc:spChg chg="mod">
          <ac:chgData name="Han Yu" userId="2a1e4411-1f30-41b5-b796-42b7e7f4a6cb" providerId="ADAL" clId="{AD4725EC-1070-324E-8C01-ADD842ACC436}" dt="2025-02-18T16:37:52.154" v="391" actId="1076"/>
          <ac:spMkLst>
            <pc:docMk/>
            <pc:sldMk cId="2389275097" sldId="316"/>
            <ac:spMk id="2" creationId="{E57E6C04-4051-B883-0FFD-0C104B795BC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389275097" sldId="316"/>
            <ac:spMk id="4" creationId="{A45C165F-BC2D-0A42-B582-A27AE4DBB9CF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5426801" sldId="31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2" creationId="{E03CDE7B-F6E0-3F35-CA16-9CBD538BDDC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5" creationId="{BD3F9509-0F97-B1BD-E658-8584D7B9563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8" creationId="{2CB06DC5-089E-7038-88F1-5052FBE2B48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9" creationId="{6F6914B3-E0F6-0831-25A8-713A1F6FBB7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10" creationId="{41CD90ED-F12C-DA32-1A84-EF0356FB792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11" creationId="{1B79FEFC-04D4-EE23-8047-B09F61F389B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426801" sldId="318"/>
            <ac:picMk id="3" creationId="{FB110A80-880C-8C51-A846-E0F0179A4DA0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1324269546" sldId="32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3" creationId="{8E0D0C58-4777-B836-81EE-F027A53CFFA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8" creationId="{2A92A9C4-6F5B-9A18-012E-5626D25E358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13" creationId="{174C1E59-2F37-F73C-4DFA-8971D19A54AE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324269546" sldId="321"/>
            <ac:picMk id="10" creationId="{E494228A-9E5D-1800-FDEC-760556611BD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324269546" sldId="321"/>
            <ac:picMk id="12" creationId="{333BAB40-358F-BE60-7494-578A1971B335}"/>
          </ac:picMkLst>
        </pc:picChg>
      </pc:sldChg>
      <pc:sldChg chg="modSp">
        <pc:chgData name="Han Yu" userId="2a1e4411-1f30-41b5-b796-42b7e7f4a6cb" providerId="ADAL" clId="{AD4725EC-1070-324E-8C01-ADD842ACC436}" dt="2025-02-18T16:22:21.735" v="11"/>
        <pc:sldMkLst>
          <pc:docMk/>
          <pc:sldMk cId="2930349340" sldId="354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30349340" sldId="354"/>
            <ac:spMk id="2" creationId="{CDF9B84F-6C5D-5853-C28E-EB2DF7B1EFE2}"/>
          </ac:spMkLst>
        </pc:spChg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30349340" sldId="354"/>
            <ac:spMk id="3" creationId="{558FFD7B-FB8A-AA24-ED2A-0BBD2A655ECF}"/>
          </ac:spMkLst>
        </pc:spChg>
      </pc:sldChg>
      <pc:sldChg chg="modSp mod">
        <pc:chgData name="Han Yu" userId="2a1e4411-1f30-41b5-b796-42b7e7f4a6cb" providerId="ADAL" clId="{AD4725EC-1070-324E-8C01-ADD842ACC436}" dt="2025-02-19T21:22:47.287" v="402" actId="1076"/>
        <pc:sldMkLst>
          <pc:docMk/>
          <pc:sldMk cId="2911514047" sldId="355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11514047" sldId="355"/>
            <ac:spMk id="2" creationId="{9A343875-FAF6-1BDB-8FF8-482D6705C955}"/>
          </ac:spMkLst>
        </pc:spChg>
        <pc:spChg chg="mod">
          <ac:chgData name="Han Yu" userId="2a1e4411-1f30-41b5-b796-42b7e7f4a6cb" providerId="ADAL" clId="{AD4725EC-1070-324E-8C01-ADD842ACC436}" dt="2025-02-19T21:22:47.287" v="402" actId="1076"/>
          <ac:spMkLst>
            <pc:docMk/>
            <pc:sldMk cId="2911514047" sldId="355"/>
            <ac:spMk id="3" creationId="{7BEF86FE-851B-BAE3-81AA-A020CBCBE3A6}"/>
          </ac:spMkLst>
        </pc:spChg>
      </pc:sldChg>
      <pc:sldChg chg="modSp">
        <pc:chgData name="Han Yu" userId="2a1e4411-1f30-41b5-b796-42b7e7f4a6cb" providerId="ADAL" clId="{AD4725EC-1070-324E-8C01-ADD842ACC436}" dt="2025-02-18T16:22:21.735" v="11"/>
        <pc:sldMkLst>
          <pc:docMk/>
          <pc:sldMk cId="602533506" sldId="356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602533506" sldId="356"/>
            <ac:spMk id="2" creationId="{86EB6993-3511-2019-8377-419C4A772A0C}"/>
          </ac:spMkLst>
        </pc:spChg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602533506" sldId="356"/>
            <ac:spMk id="3" creationId="{393466CE-C05D-6C5F-E099-D21F61954BFF}"/>
          </ac:spMkLst>
        </pc:spChg>
      </pc:sldChg>
      <pc:sldChg chg="addSp delSp modSp del mod">
        <pc:chgData name="Han Yu" userId="2a1e4411-1f30-41b5-b796-42b7e7f4a6cb" providerId="ADAL" clId="{AD4725EC-1070-324E-8C01-ADD842ACC436}" dt="2025-02-19T22:26:51.831" v="537" actId="2696"/>
        <pc:sldMkLst>
          <pc:docMk/>
          <pc:sldMk cId="489384374" sldId="357"/>
        </pc:sldMkLst>
        <pc:spChg chg="mod">
          <ac:chgData name="Han Yu" userId="2a1e4411-1f30-41b5-b796-42b7e7f4a6cb" providerId="ADAL" clId="{AD4725EC-1070-324E-8C01-ADD842ACC436}" dt="2025-02-19T22:13:34.143" v="478" actId="20577"/>
          <ac:spMkLst>
            <pc:docMk/>
            <pc:sldMk cId="489384374" sldId="357"/>
            <ac:spMk id="3" creationId="{ADE335EF-9C09-6D3C-2E6F-EB0B8EBC7D17}"/>
          </ac:spMkLst>
        </pc:spChg>
        <pc:spChg chg="add mod">
          <ac:chgData name="Han Yu" userId="2a1e4411-1f30-41b5-b796-42b7e7f4a6cb" providerId="ADAL" clId="{AD4725EC-1070-324E-8C01-ADD842ACC436}" dt="2025-02-19T22:04:41.866" v="429" actId="14100"/>
          <ac:spMkLst>
            <pc:docMk/>
            <pc:sldMk cId="489384374" sldId="357"/>
            <ac:spMk id="8" creationId="{7FA19DA0-7CC5-A176-5E38-0D8CCA58D0AA}"/>
          </ac:spMkLst>
        </pc:spChg>
        <pc:picChg chg="del mod">
          <ac:chgData name="Han Yu" userId="2a1e4411-1f30-41b5-b796-42b7e7f4a6cb" providerId="ADAL" clId="{AD4725EC-1070-324E-8C01-ADD842ACC436}" dt="2025-02-19T21:59:13.122" v="409" actId="478"/>
          <ac:picMkLst>
            <pc:docMk/>
            <pc:sldMk cId="489384374" sldId="357"/>
            <ac:picMk id="4" creationId="{E67DD48B-A068-8524-72D4-DBDECE77E7CB}"/>
          </ac:picMkLst>
        </pc:picChg>
        <pc:picChg chg="del mod">
          <ac:chgData name="Han Yu" userId="2a1e4411-1f30-41b5-b796-42b7e7f4a6cb" providerId="ADAL" clId="{AD4725EC-1070-324E-8C01-ADD842ACC436}" dt="2025-02-19T22:04:28.742" v="425" actId="478"/>
          <ac:picMkLst>
            <pc:docMk/>
            <pc:sldMk cId="489384374" sldId="357"/>
            <ac:picMk id="5" creationId="{F6226FDF-FAC4-E4C3-E0CE-E65E7243399A}"/>
          </ac:picMkLst>
        </pc:picChg>
        <pc:picChg chg="add mod">
          <ac:chgData name="Han Yu" userId="2a1e4411-1f30-41b5-b796-42b7e7f4a6cb" providerId="ADAL" clId="{AD4725EC-1070-324E-8C01-ADD842ACC436}" dt="2025-02-19T22:04:35.716" v="427" actId="1076"/>
          <ac:picMkLst>
            <pc:docMk/>
            <pc:sldMk cId="489384374" sldId="357"/>
            <ac:picMk id="7" creationId="{7B90191A-DEE2-BAFC-2F6E-D24217F3CF61}"/>
          </ac:picMkLst>
        </pc:picChg>
      </pc:sldChg>
      <pc:sldChg chg="modSp mod">
        <pc:chgData name="Han Yu" userId="2a1e4411-1f30-41b5-b796-42b7e7f4a6cb" providerId="ADAL" clId="{AD4725EC-1070-324E-8C01-ADD842ACC436}" dt="2025-02-19T22:30:20.706" v="617" actId="14100"/>
        <pc:sldMkLst>
          <pc:docMk/>
          <pc:sldMk cId="2046740553" sldId="358"/>
        </pc:sldMkLst>
        <pc:spChg chg="mod">
          <ac:chgData name="Han Yu" userId="2a1e4411-1f30-41b5-b796-42b7e7f4a6cb" providerId="ADAL" clId="{AD4725EC-1070-324E-8C01-ADD842ACC436}" dt="2025-02-18T16:24:02.879" v="56" actId="403"/>
          <ac:spMkLst>
            <pc:docMk/>
            <pc:sldMk cId="2046740553" sldId="358"/>
            <ac:spMk id="2" creationId="{14DC23F8-8F1B-EB55-BC77-2097B4BD5415}"/>
          </ac:spMkLst>
        </pc:spChg>
        <pc:spChg chg="mod">
          <ac:chgData name="Han Yu" userId="2a1e4411-1f30-41b5-b796-42b7e7f4a6cb" providerId="ADAL" clId="{AD4725EC-1070-324E-8C01-ADD842ACC436}" dt="2025-02-19T22:30:03.560" v="615" actId="20577"/>
          <ac:spMkLst>
            <pc:docMk/>
            <pc:sldMk cId="2046740553" sldId="358"/>
            <ac:spMk id="4" creationId="{D68791CA-A45B-E646-0DD2-2D592080DB76}"/>
          </ac:spMkLst>
        </pc:spChg>
        <pc:picChg chg="mod">
          <ac:chgData name="Han Yu" userId="2a1e4411-1f30-41b5-b796-42b7e7f4a6cb" providerId="ADAL" clId="{AD4725EC-1070-324E-8C01-ADD842ACC436}" dt="2025-02-19T22:30:20.706" v="617" actId="14100"/>
          <ac:picMkLst>
            <pc:docMk/>
            <pc:sldMk cId="2046740553" sldId="358"/>
            <ac:picMk id="5" creationId="{3602FA9C-7096-89BA-D333-C4BA60014AA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046740553" sldId="358"/>
            <ac:picMk id="6" creationId="{75860D02-F9D0-E6FF-93CC-8EFB06C4653A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046740553" sldId="358"/>
            <ac:picMk id="7" creationId="{F1A20E4A-FE43-B43F-0D26-5E704053F51B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4272919471" sldId="35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2" creationId="{680FE1A9-864F-F2CA-AF62-A71B615EC18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5" creationId="{EB6A9CDF-FCD4-6DC2-108B-264AAD291DB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7" creationId="{1FD3006B-9275-B27B-4E4F-597C25002BF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4272919471" sldId="359"/>
            <ac:picMk id="6" creationId="{6C933538-5577-AE83-BCF6-DAEDE38BD232}"/>
          </ac:picMkLst>
        </pc:picChg>
      </pc:sldChg>
      <pc:sldChg chg="addSp modSp mod">
        <pc:chgData name="Han Yu" userId="2a1e4411-1f30-41b5-b796-42b7e7f4a6cb" providerId="ADAL" clId="{AD4725EC-1070-324E-8C01-ADD842ACC436}" dt="2025-02-19T22:37:03.468" v="643" actId="1076"/>
        <pc:sldMkLst>
          <pc:docMk/>
          <pc:sldMk cId="1001628479" sldId="36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001628479" sldId="361"/>
            <ac:spMk id="2" creationId="{53F8F661-B5E3-6607-9000-96A0D17CB7D2}"/>
          </ac:spMkLst>
        </pc:spChg>
        <pc:spChg chg="mod">
          <ac:chgData name="Han Yu" userId="2a1e4411-1f30-41b5-b796-42b7e7f4a6cb" providerId="ADAL" clId="{AD4725EC-1070-324E-8C01-ADD842ACC436}" dt="2025-02-19T22:36:58.865" v="642" actId="20577"/>
          <ac:spMkLst>
            <pc:docMk/>
            <pc:sldMk cId="1001628479" sldId="361"/>
            <ac:spMk id="3" creationId="{92B7B5ED-0B23-B455-79D4-A2D09887E596}"/>
          </ac:spMkLst>
        </pc:spChg>
        <pc:spChg chg="add mod">
          <ac:chgData name="Han Yu" userId="2a1e4411-1f30-41b5-b796-42b7e7f4a6cb" providerId="ADAL" clId="{AD4725EC-1070-324E-8C01-ADD842ACC436}" dt="2025-02-19T22:35:53.860" v="640" actId="1076"/>
          <ac:spMkLst>
            <pc:docMk/>
            <pc:sldMk cId="1001628479" sldId="361"/>
            <ac:spMk id="4" creationId="{C3BA29AF-C9AA-022F-2E06-D533AFD4E598}"/>
          </ac:spMkLst>
        </pc:spChg>
        <pc:picChg chg="mod">
          <ac:chgData name="Han Yu" userId="2a1e4411-1f30-41b5-b796-42b7e7f4a6cb" providerId="ADAL" clId="{AD4725EC-1070-324E-8C01-ADD842ACC436}" dt="2025-02-19T22:37:03.468" v="643" actId="1076"/>
          <ac:picMkLst>
            <pc:docMk/>
            <pc:sldMk cId="1001628479" sldId="361"/>
            <ac:picMk id="5" creationId="{4173285A-CF51-DD27-580E-F69470698E6A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20T01:32:31.555" v="707" actId="20577"/>
        <pc:sldMkLst>
          <pc:docMk/>
          <pc:sldMk cId="2407958831" sldId="36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2" creationId="{9AD2B2C5-BBAB-6142-7B6C-A27BBFE40DE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7" creationId="{5BBFAA0F-985D-3E3E-1B4A-D6747192C53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8" creationId="{971074D6-6BC1-6642-0EE5-111E3E7145D8}"/>
          </ac:spMkLst>
        </pc:spChg>
        <pc:spChg chg="mod">
          <ac:chgData name="Han Yu" userId="2a1e4411-1f30-41b5-b796-42b7e7f4a6cb" providerId="ADAL" clId="{AD4725EC-1070-324E-8C01-ADD842ACC436}" dt="2025-02-20T01:32:31.555" v="707" actId="20577"/>
          <ac:spMkLst>
            <pc:docMk/>
            <pc:sldMk cId="2407958831" sldId="362"/>
            <ac:spMk id="9" creationId="{D8100382-4043-2660-183E-4E21C574075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10" creationId="{5DB5A11D-D405-6FDB-E025-8AEB068D5FF3}"/>
          </ac:spMkLst>
        </pc:spChg>
        <pc:spChg chg="mod">
          <ac:chgData name="Han Yu" userId="2a1e4411-1f30-41b5-b796-42b7e7f4a6cb" providerId="ADAL" clId="{AD4725EC-1070-324E-8C01-ADD842ACC436}" dt="2025-02-20T01:31:31.183" v="701" actId="1076"/>
          <ac:spMkLst>
            <pc:docMk/>
            <pc:sldMk cId="2407958831" sldId="362"/>
            <ac:spMk id="11" creationId="{C2D8AFB5-2DB6-4A29-1AF7-40AB5BC9A958}"/>
          </ac:spMkLst>
        </pc:spChg>
        <pc:spChg chg="mod">
          <ac:chgData name="Han Yu" userId="2a1e4411-1f30-41b5-b796-42b7e7f4a6cb" providerId="ADAL" clId="{AD4725EC-1070-324E-8C01-ADD842ACC436}" dt="2025-02-20T01:31:24.145" v="700" actId="14100"/>
          <ac:spMkLst>
            <pc:docMk/>
            <pc:sldMk cId="2407958831" sldId="362"/>
            <ac:spMk id="12" creationId="{561BA2F0-1768-0ACB-6468-0223E2A4CC3D}"/>
          </ac:spMkLst>
        </pc:spChg>
        <pc:spChg chg="mod">
          <ac:chgData name="Han Yu" userId="2a1e4411-1f30-41b5-b796-42b7e7f4a6cb" providerId="ADAL" clId="{AD4725EC-1070-324E-8C01-ADD842ACC436}" dt="2025-02-20T01:31:02.440" v="697" actId="14100"/>
          <ac:spMkLst>
            <pc:docMk/>
            <pc:sldMk cId="2407958831" sldId="362"/>
            <ac:spMk id="13" creationId="{8094E580-0BD7-588F-F7E0-2B63FCFD439F}"/>
          </ac:spMkLst>
        </pc:spChg>
        <pc:picChg chg="del">
          <ac:chgData name="Han Yu" userId="2a1e4411-1f30-41b5-b796-42b7e7f4a6cb" providerId="ADAL" clId="{AD4725EC-1070-324E-8C01-ADD842ACC436}" dt="2025-02-20T01:30:42.511" v="690" actId="478"/>
          <ac:picMkLst>
            <pc:docMk/>
            <pc:sldMk cId="2407958831" sldId="362"/>
            <ac:picMk id="4" creationId="{E64D2533-9C64-9952-7D2F-1782EFC05E0F}"/>
          </ac:picMkLst>
        </pc:picChg>
        <pc:picChg chg="del mod">
          <ac:chgData name="Han Yu" userId="2a1e4411-1f30-41b5-b796-42b7e7f4a6cb" providerId="ADAL" clId="{AD4725EC-1070-324E-8C01-ADD842ACC436}" dt="2025-02-20T01:28:54.842" v="676" actId="478"/>
          <ac:picMkLst>
            <pc:docMk/>
            <pc:sldMk cId="2407958831" sldId="362"/>
            <ac:picMk id="5" creationId="{6713539E-023E-97A9-162E-63FF6FDEF87F}"/>
          </ac:picMkLst>
        </pc:picChg>
        <pc:picChg chg="del mod">
          <ac:chgData name="Han Yu" userId="2a1e4411-1f30-41b5-b796-42b7e7f4a6cb" providerId="ADAL" clId="{AD4725EC-1070-324E-8C01-ADD842ACC436}" dt="2025-02-20T01:30:08.352" v="686" actId="478"/>
          <ac:picMkLst>
            <pc:docMk/>
            <pc:sldMk cId="2407958831" sldId="362"/>
            <ac:picMk id="6" creationId="{93E56647-FF1E-E6B4-1CCD-87242E443A30}"/>
          </ac:picMkLst>
        </pc:picChg>
        <pc:picChg chg="add del mod">
          <ac:chgData name="Han Yu" userId="2a1e4411-1f30-41b5-b796-42b7e7f4a6cb" providerId="ADAL" clId="{AD4725EC-1070-324E-8C01-ADD842ACC436}" dt="2025-02-20T01:28:29.858" v="668" actId="478"/>
          <ac:picMkLst>
            <pc:docMk/>
            <pc:sldMk cId="2407958831" sldId="362"/>
            <ac:picMk id="14" creationId="{1BAD6EC0-3D13-ACD3-4E37-435907806E37}"/>
          </ac:picMkLst>
        </pc:picChg>
        <pc:picChg chg="add mod">
          <ac:chgData name="Han Yu" userId="2a1e4411-1f30-41b5-b796-42b7e7f4a6cb" providerId="ADAL" clId="{AD4725EC-1070-324E-8C01-ADD842ACC436}" dt="2025-02-20T01:31:36.402" v="702" actId="14100"/>
          <ac:picMkLst>
            <pc:docMk/>
            <pc:sldMk cId="2407958831" sldId="362"/>
            <ac:picMk id="18" creationId="{A5AF9126-E046-6FE9-0F94-9D288A2691EF}"/>
          </ac:picMkLst>
        </pc:picChg>
        <pc:picChg chg="add mod">
          <ac:chgData name="Han Yu" userId="2a1e4411-1f30-41b5-b796-42b7e7f4a6cb" providerId="ADAL" clId="{AD4725EC-1070-324E-8C01-ADD842ACC436}" dt="2025-02-20T01:32:04.735" v="706" actId="1076"/>
          <ac:picMkLst>
            <pc:docMk/>
            <pc:sldMk cId="2407958831" sldId="362"/>
            <ac:picMk id="21" creationId="{C0EB4ACE-2770-0178-F045-7A2A5C757629}"/>
          </ac:picMkLst>
        </pc:picChg>
        <pc:picChg chg="add mod">
          <ac:chgData name="Han Yu" userId="2a1e4411-1f30-41b5-b796-42b7e7f4a6cb" providerId="ADAL" clId="{AD4725EC-1070-324E-8C01-ADD842ACC436}" dt="2025-02-20T01:30:54.626" v="695" actId="167"/>
          <ac:picMkLst>
            <pc:docMk/>
            <pc:sldMk cId="2407958831" sldId="362"/>
            <ac:picMk id="23" creationId="{4E6823C3-853D-7D8D-EE95-43E3DDE39684}"/>
          </ac:picMkLst>
        </pc:picChg>
        <pc:cxnChg chg="mod">
          <ac:chgData name="Han Yu" userId="2a1e4411-1f30-41b5-b796-42b7e7f4a6cb" providerId="ADAL" clId="{AD4725EC-1070-324E-8C01-ADD842ACC436}" dt="2025-02-20T01:31:02.440" v="697" actId="14100"/>
          <ac:cxnSpMkLst>
            <pc:docMk/>
            <pc:sldMk cId="2407958831" sldId="362"/>
            <ac:cxnSpMk id="15" creationId="{5681249E-F9DB-4DF1-E41A-74BFA0E40562}"/>
          </ac:cxnSpMkLst>
        </pc:cxnChg>
        <pc:cxnChg chg="mod">
          <ac:chgData name="Han Yu" userId="2a1e4411-1f30-41b5-b796-42b7e7f4a6cb" providerId="ADAL" clId="{AD4725EC-1070-324E-8C01-ADD842ACC436}" dt="2025-02-20T01:31:31.183" v="701" actId="1076"/>
          <ac:cxnSpMkLst>
            <pc:docMk/>
            <pc:sldMk cId="2407958831" sldId="362"/>
            <ac:cxnSpMk id="17" creationId="{33F3402C-5916-46AE-AFBA-E9D001C01FF1}"/>
          </ac:cxnSpMkLst>
        </pc:cxnChg>
        <pc:cxnChg chg="mod">
          <ac:chgData name="Han Yu" userId="2a1e4411-1f30-41b5-b796-42b7e7f4a6cb" providerId="ADAL" clId="{AD4725EC-1070-324E-8C01-ADD842ACC436}" dt="2025-02-20T01:31:24.145" v="700" actId="14100"/>
          <ac:cxnSpMkLst>
            <pc:docMk/>
            <pc:sldMk cId="2407958831" sldId="362"/>
            <ac:cxnSpMk id="19" creationId="{BCF57699-038A-4688-F414-B64316B4B1C9}"/>
          </ac:cxnSpMkLst>
        </pc:cxnChg>
      </pc:sldChg>
      <pc:sldChg chg="modSp mod">
        <pc:chgData name="Han Yu" userId="2a1e4411-1f30-41b5-b796-42b7e7f4a6cb" providerId="ADAL" clId="{AD4725EC-1070-324E-8C01-ADD842ACC436}" dt="2025-02-20T01:44:02.902" v="712" actId="1076"/>
        <pc:sldMkLst>
          <pc:docMk/>
          <pc:sldMk cId="3212852230" sldId="364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212852230" sldId="364"/>
            <ac:spMk id="2" creationId="{63D437AD-7FB7-B1F6-348C-EDD1450F3D28}"/>
          </ac:spMkLst>
        </pc:spChg>
        <pc:spChg chg="mod">
          <ac:chgData name="Han Yu" userId="2a1e4411-1f30-41b5-b796-42b7e7f4a6cb" providerId="ADAL" clId="{AD4725EC-1070-324E-8C01-ADD842ACC436}" dt="2025-02-20T01:44:02.902" v="712" actId="1076"/>
          <ac:spMkLst>
            <pc:docMk/>
            <pc:sldMk cId="3212852230" sldId="364"/>
            <ac:spMk id="4" creationId="{751D0684-22D0-9F12-5A0E-2ED70E39644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212852230" sldId="364"/>
            <ac:spMk id="5" creationId="{A4274E07-B57C-318E-4EFE-4E2C8ABCFCB5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212852230" sldId="364"/>
            <ac:picMk id="3" creationId="{E58B01FF-F082-6BF9-65DF-57C190F6295D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497116365" sldId="365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2" creationId="{FCBB705D-7820-9F37-B706-26C34DD926E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4" creationId="{C5BB21DA-BF33-5B38-7CED-451D14379D6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5" creationId="{2E386F9C-5399-0C50-0510-FE771AFC851C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97116365" sldId="365"/>
            <ac:picMk id="6" creationId="{7169170F-14A4-A9EC-D5E4-BBF541EC653C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2560599189" sldId="37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60599189" sldId="370"/>
            <ac:spMk id="2" creationId="{1F19AD53-2EBB-EC4D-5B15-C9582B507AD2}"/>
          </ac:spMkLst>
        </pc:spChg>
        <pc:graphicFrameChg chg="mod">
          <ac:chgData name="Han Yu" userId="2a1e4411-1f30-41b5-b796-42b7e7f4a6cb" providerId="ADAL" clId="{AD4725EC-1070-324E-8C01-ADD842ACC436}" dt="2025-02-18T16:21:03.079" v="0"/>
          <ac:graphicFrameMkLst>
            <pc:docMk/>
            <pc:sldMk cId="2560599189" sldId="370"/>
            <ac:graphicFrameMk id="6" creationId="{A277555C-62BE-D919-64BC-FFBF1FBDCE0D}"/>
          </ac:graphicFrameMkLst>
        </pc:graphicFrameChg>
      </pc:sldChg>
      <pc:sldChg chg="modSp mod modNotes">
        <pc:chgData name="Han Yu" userId="2a1e4411-1f30-41b5-b796-42b7e7f4a6cb" providerId="ADAL" clId="{AD4725EC-1070-324E-8C01-ADD842ACC436}" dt="2025-02-18T16:25:49.620" v="78" actId="403"/>
        <pc:sldMkLst>
          <pc:docMk/>
          <pc:sldMk cId="1882497093" sldId="371"/>
        </pc:sldMkLst>
        <pc:spChg chg="mod">
          <ac:chgData name="Han Yu" userId="2a1e4411-1f30-41b5-b796-42b7e7f4a6cb" providerId="ADAL" clId="{AD4725EC-1070-324E-8C01-ADD842ACC436}" dt="2025-02-18T16:25:49.620" v="78" actId="403"/>
          <ac:spMkLst>
            <pc:docMk/>
            <pc:sldMk cId="1882497093" sldId="371"/>
            <ac:spMk id="2" creationId="{C089A6AD-0F4C-4770-4B7A-7FD99B5FC9D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2497093" sldId="371"/>
            <ac:spMk id="3" creationId="{88C79423-5881-D555-8066-813C1B65CAA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2497093" sldId="371"/>
            <ac:spMk id="6" creationId="{83A997FC-5872-9BE6-9659-8F2CF81BDAF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2497093" sldId="371"/>
            <ac:picMk id="4" creationId="{B3CCB819-5D51-062D-09EE-8A514F01DB0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2497093" sldId="371"/>
            <ac:picMk id="5" creationId="{5726E9D0-D3DC-181F-1240-C2183655A570}"/>
          </ac:picMkLst>
        </pc:picChg>
      </pc:sldChg>
      <pc:sldChg chg="modSp mod">
        <pc:chgData name="Han Yu" userId="2a1e4411-1f30-41b5-b796-42b7e7f4a6cb" providerId="ADAL" clId="{AD4725EC-1070-324E-8C01-ADD842ACC436}" dt="2025-02-18T16:26:17.541" v="84" actId="14100"/>
        <pc:sldMkLst>
          <pc:docMk/>
          <pc:sldMk cId="2544690355" sldId="37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2" creationId="{EADD3CDA-23E1-8A8B-5C48-5DF9F1351EF7}"/>
          </ac:spMkLst>
        </pc:spChg>
        <pc:spChg chg="mod">
          <ac:chgData name="Han Yu" userId="2a1e4411-1f30-41b5-b796-42b7e7f4a6cb" providerId="ADAL" clId="{AD4725EC-1070-324E-8C01-ADD842ACC436}" dt="2025-02-18T16:26:05.932" v="82" actId="14100"/>
          <ac:spMkLst>
            <pc:docMk/>
            <pc:sldMk cId="2544690355" sldId="372"/>
            <ac:spMk id="6" creationId="{BD6D6064-A6BB-08E8-098D-874466842A36}"/>
          </ac:spMkLst>
        </pc:spChg>
        <pc:spChg chg="mod">
          <ac:chgData name="Han Yu" userId="2a1e4411-1f30-41b5-b796-42b7e7f4a6cb" providerId="ADAL" clId="{AD4725EC-1070-324E-8C01-ADD842ACC436}" dt="2025-02-18T16:26:02.931" v="81" actId="14100"/>
          <ac:spMkLst>
            <pc:docMk/>
            <pc:sldMk cId="2544690355" sldId="372"/>
            <ac:spMk id="10" creationId="{C944A1D0-A063-32A7-C349-381964D5A3C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11" creationId="{E14B775C-D1C5-046C-2ADD-AB16471E5A9D}"/>
          </ac:spMkLst>
        </pc:spChg>
        <pc:spChg chg="mod">
          <ac:chgData name="Han Yu" userId="2a1e4411-1f30-41b5-b796-42b7e7f4a6cb" providerId="ADAL" clId="{AD4725EC-1070-324E-8C01-ADD842ACC436}" dt="2025-02-18T16:26:12.151" v="83" actId="1076"/>
          <ac:spMkLst>
            <pc:docMk/>
            <pc:sldMk cId="2544690355" sldId="372"/>
            <ac:spMk id="13" creationId="{4AE2B9BC-BCDE-8189-9AC8-8FD1B399519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14" creationId="{364AF778-BD45-CF9B-78CC-40E3D30362DF}"/>
          </ac:spMkLst>
        </pc:spChg>
        <pc:spChg chg="mod">
          <ac:chgData name="Han Yu" userId="2a1e4411-1f30-41b5-b796-42b7e7f4a6cb" providerId="ADAL" clId="{AD4725EC-1070-324E-8C01-ADD842ACC436}" dt="2025-02-18T16:26:12.151" v="83" actId="1076"/>
          <ac:spMkLst>
            <pc:docMk/>
            <pc:sldMk cId="2544690355" sldId="372"/>
            <ac:spMk id="15" creationId="{920C5CFE-68BB-AB7C-10E0-2C94BF22F4CD}"/>
          </ac:spMkLst>
        </pc:spChg>
        <pc:picChg chg="mod">
          <ac:chgData name="Han Yu" userId="2a1e4411-1f30-41b5-b796-42b7e7f4a6cb" providerId="ADAL" clId="{AD4725EC-1070-324E-8C01-ADD842ACC436}" dt="2025-02-18T16:26:12.151" v="83" actId="1076"/>
          <ac:picMkLst>
            <pc:docMk/>
            <pc:sldMk cId="2544690355" sldId="372"/>
            <ac:picMk id="19" creationId="{B27968F8-86E8-6852-DC4C-3CA154057FA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44690355" sldId="372"/>
            <ac:picMk id="23" creationId="{3789AD1E-D937-A3C4-2468-C1A8380235DA}"/>
          </ac:picMkLst>
        </pc:picChg>
        <pc:picChg chg="mod">
          <ac:chgData name="Han Yu" userId="2a1e4411-1f30-41b5-b796-42b7e7f4a6cb" providerId="ADAL" clId="{AD4725EC-1070-324E-8C01-ADD842ACC436}" dt="2025-02-18T16:26:12.151" v="83" actId="1076"/>
          <ac:picMkLst>
            <pc:docMk/>
            <pc:sldMk cId="2544690355" sldId="372"/>
            <ac:picMk id="25" creationId="{549B14E7-17EE-0BB6-1F96-9C74472E3127}"/>
          </ac:picMkLst>
        </pc:picChg>
        <pc:cxnChg chg="mod">
          <ac:chgData name="Han Yu" userId="2a1e4411-1f30-41b5-b796-42b7e7f4a6cb" providerId="ADAL" clId="{AD4725EC-1070-324E-8C01-ADD842ACC436}" dt="2025-02-18T16:26:17.541" v="84" actId="14100"/>
          <ac:cxnSpMkLst>
            <pc:docMk/>
            <pc:sldMk cId="2544690355" sldId="372"/>
            <ac:cxnSpMk id="17" creationId="{6971CA1E-A049-CB25-F717-F3F2F1CA7C30}"/>
          </ac:cxnSpMkLst>
        </pc:cxnChg>
      </pc:sldChg>
      <pc:sldChg chg="modSp mod">
        <pc:chgData name="Han Yu" userId="2a1e4411-1f30-41b5-b796-42b7e7f4a6cb" providerId="ADAL" clId="{AD4725EC-1070-324E-8C01-ADD842ACC436}" dt="2025-02-18T16:26:22.960" v="86" actId="403"/>
        <pc:sldMkLst>
          <pc:docMk/>
          <pc:sldMk cId="3660933764" sldId="373"/>
        </pc:sldMkLst>
        <pc:spChg chg="mod">
          <ac:chgData name="Han Yu" userId="2a1e4411-1f30-41b5-b796-42b7e7f4a6cb" providerId="ADAL" clId="{AD4725EC-1070-324E-8C01-ADD842ACC436}" dt="2025-02-18T16:26:22.960" v="86" actId="403"/>
          <ac:spMkLst>
            <pc:docMk/>
            <pc:sldMk cId="3660933764" sldId="373"/>
            <ac:spMk id="2" creationId="{E753C3FF-E5D3-A34A-4CF1-24D756C25F1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5" creationId="{78A68A1D-A4D6-7AF3-5998-7EFFFD80B80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6" creationId="{32F9405F-1B11-12E4-4226-57004DE9CC8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7" creationId="{2AA87466-0573-1D1C-1593-8C6EA9417576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660933764" sldId="373"/>
            <ac:picMk id="4" creationId="{3C1A3C27-3E41-E631-A0F6-382E2872BD51}"/>
          </ac:picMkLst>
        </pc:picChg>
      </pc:sldChg>
      <pc:sldChg chg="modSp mod modNotes">
        <pc:chgData name="Han Yu" userId="2a1e4411-1f30-41b5-b796-42b7e7f4a6cb" providerId="ADAL" clId="{AD4725EC-1070-324E-8C01-ADD842ACC436}" dt="2025-02-18T16:27:22.520" v="92" actId="1076"/>
        <pc:sldMkLst>
          <pc:docMk/>
          <pc:sldMk cId="893949945" sldId="374"/>
        </pc:sldMkLst>
        <pc:spChg chg="mod">
          <ac:chgData name="Han Yu" userId="2a1e4411-1f30-41b5-b796-42b7e7f4a6cb" providerId="ADAL" clId="{AD4725EC-1070-324E-8C01-ADD842ACC436}" dt="2025-02-18T16:27:17.312" v="91" actId="403"/>
          <ac:spMkLst>
            <pc:docMk/>
            <pc:sldMk cId="893949945" sldId="374"/>
            <ac:spMk id="2" creationId="{DE927EA3-2807-919D-EDFD-62A70B03E7D4}"/>
          </ac:spMkLst>
        </pc:spChg>
        <pc:picChg chg="mod">
          <ac:chgData name="Han Yu" userId="2a1e4411-1f30-41b5-b796-42b7e7f4a6cb" providerId="ADAL" clId="{AD4725EC-1070-324E-8C01-ADD842ACC436}" dt="2025-02-18T16:27:22.520" v="92" actId="1076"/>
          <ac:picMkLst>
            <pc:docMk/>
            <pc:sldMk cId="893949945" sldId="374"/>
            <ac:picMk id="4" creationId="{FB826AE9-8612-1968-0570-E82FBEA1EE4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893949945" sldId="374"/>
            <ac:picMk id="13" creationId="{BC50CB09-B9CC-B692-A586-3688442253CA}"/>
          </ac:picMkLst>
        </pc:picChg>
        <pc:picChg chg="mod">
          <ac:chgData name="Han Yu" userId="2a1e4411-1f30-41b5-b796-42b7e7f4a6cb" providerId="ADAL" clId="{AD4725EC-1070-324E-8C01-ADD842ACC436}" dt="2025-02-18T16:27:22.520" v="92" actId="1076"/>
          <ac:picMkLst>
            <pc:docMk/>
            <pc:sldMk cId="893949945" sldId="374"/>
            <ac:picMk id="17" creationId="{4BCC8838-5230-B626-D46B-0D6E31837BC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893949945" sldId="374"/>
            <ac:picMk id="19" creationId="{5C70CA19-53E0-D075-A0FC-8B4AB93A463B}"/>
          </ac:picMkLst>
        </pc:picChg>
      </pc:sldChg>
      <pc:sldChg chg="modSp mod">
        <pc:chgData name="Han Yu" userId="2a1e4411-1f30-41b5-b796-42b7e7f4a6cb" providerId="ADAL" clId="{AD4725EC-1070-324E-8C01-ADD842ACC436}" dt="2025-02-18T16:27:29.663" v="96" actId="404"/>
        <pc:sldMkLst>
          <pc:docMk/>
          <pc:sldMk cId="3885770839" sldId="375"/>
        </pc:sldMkLst>
        <pc:spChg chg="mod">
          <ac:chgData name="Han Yu" userId="2a1e4411-1f30-41b5-b796-42b7e7f4a6cb" providerId="ADAL" clId="{AD4725EC-1070-324E-8C01-ADD842ACC436}" dt="2025-02-18T16:27:29.663" v="96" actId="404"/>
          <ac:spMkLst>
            <pc:docMk/>
            <pc:sldMk cId="3885770839" sldId="375"/>
            <ac:spMk id="2" creationId="{D5196682-957D-BC28-139F-719A78B7FB4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3" creationId="{E39719AE-44E2-F46C-0E47-F3072F8D704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4" creationId="{74C51DCE-68C6-754C-10A3-C985789A330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0" creationId="{DFA82C53-8F80-7663-716E-C2E384BB0E8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1" creationId="{7A75DC6F-7D5A-E62B-84D1-40252B58705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2" creationId="{5E23D4A9-D875-58CA-DB15-CDA25047912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3" creationId="{DBFFD84F-5621-E4B8-E505-88E151116D6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85770839" sldId="375"/>
            <ac:picMk id="6" creationId="{620A4C14-FE28-99C5-4EF3-3F570AFBD21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85770839" sldId="375"/>
            <ac:picMk id="8" creationId="{FA9F9236-2C18-018E-823D-B47294D86EC6}"/>
          </ac:picMkLst>
        </pc:picChg>
      </pc:sldChg>
      <pc:sldChg chg="modSp mod">
        <pc:chgData name="Han Yu" userId="2a1e4411-1f30-41b5-b796-42b7e7f4a6cb" providerId="ADAL" clId="{AD4725EC-1070-324E-8C01-ADD842ACC436}" dt="2025-02-18T16:27:44.987" v="103" actId="404"/>
        <pc:sldMkLst>
          <pc:docMk/>
          <pc:sldMk cId="2508096808" sldId="376"/>
        </pc:sldMkLst>
        <pc:spChg chg="mod">
          <ac:chgData name="Han Yu" userId="2a1e4411-1f30-41b5-b796-42b7e7f4a6cb" providerId="ADAL" clId="{AD4725EC-1070-324E-8C01-ADD842ACC436}" dt="2025-02-18T16:27:44.987" v="103" actId="404"/>
          <ac:spMkLst>
            <pc:docMk/>
            <pc:sldMk cId="2508096808" sldId="376"/>
            <ac:spMk id="2" creationId="{6CEC8218-C30C-7384-CEB8-7D0921FC9DCB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6" creationId="{E8B1BE75-090D-BB3F-6FDE-F4691B917D5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8" creationId="{1605FF40-63A7-A3E4-7867-439D6545F42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9" creationId="{186815B8-AC66-89A3-703B-8BCAD22694D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10" creationId="{B8DE0736-6EC1-32BE-5A2D-6FDBAD0C649F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4" creationId="{466F1D7B-7933-8061-ADE0-0A8417777AA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5" creationId="{8DA288EB-67CD-5887-4004-ECCCCD1411A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7" creationId="{C0982C5B-CD4B-6834-1121-0543D217619D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11" creationId="{283F9A4D-7759-AFF0-8FB0-8940AC79B687}"/>
          </ac:picMkLst>
        </pc:picChg>
      </pc:sldChg>
      <pc:sldChg chg="modSp mod modNotes">
        <pc:chgData name="Han Yu" userId="2a1e4411-1f30-41b5-b796-42b7e7f4a6cb" providerId="ADAL" clId="{AD4725EC-1070-324E-8C01-ADD842ACC436}" dt="2025-02-18T16:28:10.159" v="111" actId="403"/>
        <pc:sldMkLst>
          <pc:docMk/>
          <pc:sldMk cId="1268898092" sldId="377"/>
        </pc:sldMkLst>
        <pc:spChg chg="mod">
          <ac:chgData name="Han Yu" userId="2a1e4411-1f30-41b5-b796-42b7e7f4a6cb" providerId="ADAL" clId="{AD4725EC-1070-324E-8C01-ADD842ACC436}" dt="2025-02-18T16:28:10.159" v="111" actId="403"/>
          <ac:spMkLst>
            <pc:docMk/>
            <pc:sldMk cId="1268898092" sldId="377"/>
            <ac:spMk id="2" creationId="{2BA9A5D7-5979-72A2-3043-D6823B2DAC1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268898092" sldId="377"/>
            <ac:spMk id="6" creationId="{A9D42E62-F7AB-F787-CFC6-9D37E012899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268898092" sldId="377"/>
            <ac:picMk id="11" creationId="{E7A17F23-2A5A-69C7-CF5C-B4F81CC10DA6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268898092" sldId="377"/>
            <ac:picMk id="13" creationId="{6FB92818-0FD3-457E-BF71-6C3BECA5681C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31:54.865" v="261" actId="20577"/>
        <pc:sldMkLst>
          <pc:docMk/>
          <pc:sldMk cId="684660732" sldId="37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684660732" sldId="378"/>
            <ac:spMk id="3" creationId="{F0BF5A89-71F0-D8F5-9203-F800B11A6240}"/>
          </ac:spMkLst>
        </pc:spChg>
        <pc:spChg chg="add mod">
          <ac:chgData name="Han Yu" userId="2a1e4411-1f30-41b5-b796-42b7e7f4a6cb" providerId="ADAL" clId="{AD4725EC-1070-324E-8C01-ADD842ACC436}" dt="2025-02-18T16:31:54.865" v="261" actId="20577"/>
          <ac:spMkLst>
            <pc:docMk/>
            <pc:sldMk cId="684660732" sldId="378"/>
            <ac:spMk id="5" creationId="{52C099D3-B28C-A13D-DA73-BDA50D484C1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684660732" sldId="378"/>
            <ac:picMk id="6" creationId="{79D9226E-02B0-5D4E-10A9-FCFB0E57535E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552436497" sldId="37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552436497" sldId="379"/>
            <ac:spMk id="2" creationId="{448FB333-8CA3-49B6-9E66-78C6DEEF462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552436497" sldId="379"/>
            <ac:spMk id="3" creationId="{9D7AC3E6-759F-3DBF-617E-C5836622B482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5" creationId="{FB0564AB-F326-1F66-B88B-A6389AC5B97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9" creationId="{17B54A05-0671-2132-8337-EF50E48116F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11" creationId="{0997DF40-4BB2-88E5-41CD-BF4CEEFC1E69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2195255262" sldId="38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195255262" sldId="380"/>
            <ac:spMk id="2" creationId="{542E4C32-AAB7-6CF0-6CEB-8EB04A93449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195255262" sldId="380"/>
            <ac:spMk id="3" creationId="{11C51959-8B67-2817-06DF-B90FDF1A8018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195255262" sldId="380"/>
            <ac:picMk id="5" creationId="{43EE179D-634A-0741-BD61-9424AE982C71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506825186" sldId="38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2" creationId="{7B8BE56C-5512-CE29-373C-F9EFB1E4162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3" creationId="{D2F34F1A-7E9D-18E6-3217-C96BC150C77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6" creationId="{B6478345-35C5-46B5-C423-6872712FB871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506825186" sldId="381"/>
            <ac:picMk id="5" creationId="{78E23F40-A136-0B33-344C-AEB6F5E24D0A}"/>
          </ac:picMkLst>
        </pc:picChg>
      </pc:sldChg>
      <pc:sldChg chg="modSp mod">
        <pc:chgData name="Han Yu" userId="2a1e4411-1f30-41b5-b796-42b7e7f4a6cb" providerId="ADAL" clId="{AD4725EC-1070-324E-8C01-ADD842ACC436}" dt="2025-02-18T16:32:14.733" v="265" actId="14100"/>
        <pc:sldMkLst>
          <pc:docMk/>
          <pc:sldMk cId="3158944529" sldId="382"/>
        </pc:sldMkLst>
        <pc:spChg chg="mod">
          <ac:chgData name="Han Yu" userId="2a1e4411-1f30-41b5-b796-42b7e7f4a6cb" providerId="ADAL" clId="{AD4725EC-1070-324E-8C01-ADD842ACC436}" dt="2025-02-18T16:32:03.681" v="263" actId="403"/>
          <ac:spMkLst>
            <pc:docMk/>
            <pc:sldMk cId="3158944529" sldId="382"/>
            <ac:spMk id="2" creationId="{02779603-A118-B8B6-CC67-ED3D20A3B59F}"/>
          </ac:spMkLst>
        </pc:spChg>
        <pc:spChg chg="mod">
          <ac:chgData name="Han Yu" userId="2a1e4411-1f30-41b5-b796-42b7e7f4a6cb" providerId="ADAL" clId="{AD4725EC-1070-324E-8C01-ADD842ACC436}" dt="2025-02-18T16:32:14.733" v="265" actId="14100"/>
          <ac:spMkLst>
            <pc:docMk/>
            <pc:sldMk cId="3158944529" sldId="382"/>
            <ac:spMk id="10" creationId="{992EA72D-7081-5B45-D316-0512BE0C9137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5" creationId="{5529A1E5-E368-CDB6-2AA8-38D5CC4F8DB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7" creationId="{FB311F8E-E0CC-A37E-6253-4783DC90991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9" creationId="{1D2D4297-117E-2E29-9119-E19DC0172762}"/>
          </ac:picMkLst>
        </pc:picChg>
      </pc:sldChg>
      <pc:sldMasterChg chg="addSp modSp mod modSldLayout">
        <pc:chgData name="Han Yu" userId="2a1e4411-1f30-41b5-b796-42b7e7f4a6cb" providerId="ADAL" clId="{AD4725EC-1070-324E-8C01-ADD842ACC436}" dt="2025-02-18T16:37:36.362" v="390" actId="478"/>
        <pc:sldMasterMkLst>
          <pc:docMk/>
          <pc:sldMasterMk cId="1680845878" sldId="2147483660"/>
        </pc:sldMaster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2" creationId="{00000000-0000-0000-0000-00000000000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3" creationId="{00000000-0000-0000-0000-00000000000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5" creationId="{7CD4AE55-E3E4-8E48-A531-035261AD147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6" creationId="{5753BF61-1322-C642-81B1-2BEA6A9D751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7" creationId="{505D8262-7348-B74A-B1E5-C429BF3920A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8" creationId="{7AE6F6EB-C764-0142-9907-8F053728961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9" creationId="{894EFFE0-7781-6F4A-8329-190CB533253E}"/>
          </ac:spMkLst>
        </pc:spChg>
        <pc:grpChg chg="mod">
          <ac:chgData name="Han Yu" userId="2a1e4411-1f30-41b5-b796-42b7e7f4a6cb" providerId="ADAL" clId="{AD4725EC-1070-324E-8C01-ADD842ACC436}" dt="2025-02-18T16:21:03.079" v="0"/>
          <ac:grpSpMkLst>
            <pc:docMk/>
            <pc:sldMasterMk cId="1680845878" sldId="2147483660"/>
            <ac:grpSpMk id="14" creationId="{8ADF8589-063A-1546-8085-07B315CCB283}"/>
          </ac:grpSpMkLst>
        </pc:grpChg>
        <pc:picChg chg="add mod">
          <ac:chgData name="Han Yu" userId="2a1e4411-1f30-41b5-b796-42b7e7f4a6cb" providerId="ADAL" clId="{AD4725EC-1070-324E-8C01-ADD842ACC436}" dt="2025-02-18T16:37:18.187" v="385"/>
          <ac:picMkLst>
            <pc:docMk/>
            <pc:sldMasterMk cId="1680845878" sldId="2147483660"/>
            <ac:picMk id="4" creationId="{98F1F5BE-8401-F9A4-01B9-753C310705EA}"/>
          </ac:picMkLst>
        </pc:picChg>
        <pc:picChg chg="mod">
          <ac:chgData name="Han Yu" userId="2a1e4411-1f30-41b5-b796-42b7e7f4a6cb" providerId="ADAL" clId="{AD4725EC-1070-324E-8C01-ADD842ACC436}" dt="2025-02-18T16:21:26.639" v="5" actId="14100"/>
          <ac:picMkLst>
            <pc:docMk/>
            <pc:sldMasterMk cId="1680845878" sldId="2147483660"/>
            <ac:picMk id="6" creationId="{25746FDC-B172-848D-40AE-03399FB3A205}"/>
          </ac:picMkLst>
        </pc:picChg>
        <pc:sldLayoutChg chg="delSp modSp mod">
          <pc:chgData name="Han Yu" userId="2a1e4411-1f30-41b5-b796-42b7e7f4a6cb" providerId="ADAL" clId="{AD4725EC-1070-324E-8C01-ADD842ACC436}" dt="2025-02-18T16:21:32.866" v="6" actId="478"/>
          <pc:sldLayoutMkLst>
            <pc:docMk/>
            <pc:sldMasterMk cId="1680845878" sldId="2147483660"/>
            <pc:sldLayoutMk cId="1164290324" sldId="2147483661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3" creationId="{5F469381-9221-664C-A297-50EE4CAEE002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8" creationId="{8C014499-7A01-1C4B-B8B6-23CF018A7AFA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13" creationId="{B26714F2-9487-9A49-A920-C9C4DB6F97C5}"/>
            </ac:spMkLst>
          </pc:spChg>
          <pc:picChg chg="mod">
            <ac:chgData name="Han Yu" userId="2a1e4411-1f30-41b5-b796-42b7e7f4a6cb" providerId="ADAL" clId="{AD4725EC-1070-324E-8C01-ADD842ACC436}" dt="2025-02-18T16:21:03.079" v="0"/>
            <ac:picMkLst>
              <pc:docMk/>
              <pc:sldMasterMk cId="1680845878" sldId="2147483660"/>
              <pc:sldLayoutMk cId="1164290324" sldId="2147483661"/>
              <ac:picMk id="14" creationId="{4590415E-2F4F-B34C-975F-7509179742F1}"/>
            </ac:picMkLst>
          </pc:picChg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1680845878" sldId="2147483660"/>
            <pc:sldLayoutMk cId="4055759173" sldId="2147483662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6" creationId="{42401445-DB0B-D44D-B605-7A88A3BCCA23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8" creationId="{8C014499-7A01-1C4B-B8B6-23CF018A7AFA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13" creationId="{B26714F2-9487-9A49-A920-C9C4DB6F97C5}"/>
            </ac:spMkLst>
          </pc:spChg>
          <pc:picChg chg="mod">
            <ac:chgData name="Han Yu" userId="2a1e4411-1f30-41b5-b796-42b7e7f4a6cb" providerId="ADAL" clId="{AD4725EC-1070-324E-8C01-ADD842ACC436}" dt="2025-02-18T16:21:03.079" v="0"/>
            <ac:picMkLst>
              <pc:docMk/>
              <pc:sldMasterMk cId="1680845878" sldId="2147483660"/>
              <pc:sldLayoutMk cId="4055759173" sldId="2147483662"/>
              <ac:picMk id="14" creationId="{4590415E-2F4F-B34C-975F-7509179742F1}"/>
            </ac:picMkLst>
          </pc:picChg>
        </pc:sldLayoutChg>
        <pc:sldLayoutChg chg="addSp delSp modSp mod">
          <pc:chgData name="Han Yu" userId="2a1e4411-1f30-41b5-b796-42b7e7f4a6cb" providerId="ADAL" clId="{AD4725EC-1070-324E-8C01-ADD842ACC436}" dt="2025-02-18T16:37:15.731" v="384"/>
          <pc:sldLayoutMkLst>
            <pc:docMk/>
            <pc:sldMasterMk cId="1680845878" sldId="2147483660"/>
            <pc:sldLayoutMk cId="2281768600" sldId="2147483663"/>
          </pc:sldLayoutMkLst>
          <pc:picChg chg="add mod">
            <ac:chgData name="Han Yu" userId="2a1e4411-1f30-41b5-b796-42b7e7f4a6cb" providerId="ADAL" clId="{AD4725EC-1070-324E-8C01-ADD842ACC436}" dt="2025-02-18T16:37:15.731" v="384"/>
            <ac:picMkLst>
              <pc:docMk/>
              <pc:sldMasterMk cId="1680845878" sldId="2147483660"/>
              <pc:sldLayoutMk cId="2281768600" sldId="2147483663"/>
              <ac:picMk id="5" creationId="{D5505BF5-C135-6513-6994-8E5191D858A0}"/>
            </ac:picMkLst>
          </pc:picChg>
        </pc:sldLayoutChg>
        <pc:sldLayoutChg chg="delSp modSp mod">
          <pc:chgData name="Han Yu" userId="2a1e4411-1f30-41b5-b796-42b7e7f4a6cb" providerId="ADAL" clId="{AD4725EC-1070-324E-8C01-ADD842ACC436}" dt="2025-02-18T16:37:23.919" v="386" actId="478"/>
          <pc:sldLayoutMkLst>
            <pc:docMk/>
            <pc:sldMasterMk cId="1680845878" sldId="2147483660"/>
            <pc:sldLayoutMk cId="61374503" sldId="2147483664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61374503" sldId="2147483664"/>
              <ac:spMk id="2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61374503" sldId="2147483664"/>
              <ac:spMk id="3" creationId="{00000000-0000-0000-0000-000000000000}"/>
            </ac:spMkLst>
          </pc:spChg>
        </pc:sldLayoutChg>
        <pc:sldLayoutChg chg="delSp modSp mod">
          <pc:chgData name="Han Yu" userId="2a1e4411-1f30-41b5-b796-42b7e7f4a6cb" providerId="ADAL" clId="{AD4725EC-1070-324E-8C01-ADD842ACC436}" dt="2025-02-18T16:37:27.011" v="387" actId="478"/>
          <pc:sldLayoutMkLst>
            <pc:docMk/>
            <pc:sldMasterMk cId="1680845878" sldId="2147483660"/>
            <pc:sldLayoutMk cId="551363912" sldId="2147483665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551363912" sldId="2147483665"/>
              <ac:spMk id="3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551363912" sldId="2147483665"/>
              <ac:spMk id="4" creationId="{00000000-0000-0000-0000-000000000000}"/>
            </ac:spMkLst>
          </pc:spChg>
        </pc:sldLayoutChg>
        <pc:sldLayoutChg chg="delSp modSp mod">
          <pc:chgData name="Han Yu" userId="2a1e4411-1f30-41b5-b796-42b7e7f4a6cb" providerId="ADAL" clId="{AD4725EC-1070-324E-8C01-ADD842ACC436}" dt="2025-02-18T16:37:29.334" v="388" actId="478"/>
          <pc:sldLayoutMkLst>
            <pc:docMk/>
            <pc:sldMasterMk cId="1680845878" sldId="2147483660"/>
            <pc:sldLayoutMk cId="2153986601" sldId="2147483666"/>
          </pc:sldLayoutMkLst>
        </pc:sldLayoutChg>
        <pc:sldLayoutChg chg="delSp modSp mod">
          <pc:chgData name="Han Yu" userId="2a1e4411-1f30-41b5-b796-42b7e7f4a6cb" providerId="ADAL" clId="{AD4725EC-1070-324E-8C01-ADD842ACC436}" dt="2025-02-18T16:37:32.383" v="389" actId="478"/>
          <pc:sldLayoutMkLst>
            <pc:docMk/>
            <pc:sldMasterMk cId="1680845878" sldId="2147483660"/>
            <pc:sldLayoutMk cId="1277100026" sldId="2147483667"/>
          </pc:sldLayoutMkLst>
        </pc:sldLayoutChg>
        <pc:sldLayoutChg chg="delSp modSp mod">
          <pc:chgData name="Han Yu" userId="2a1e4411-1f30-41b5-b796-42b7e7f4a6cb" providerId="ADAL" clId="{AD4725EC-1070-324E-8C01-ADD842ACC436}" dt="2025-02-18T16:37:36.362" v="390" actId="478"/>
          <pc:sldLayoutMkLst>
            <pc:docMk/>
            <pc:sldMasterMk cId="1680845878" sldId="2147483660"/>
            <pc:sldLayoutMk cId="418281861" sldId="2147483668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2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3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4" creationId="{00000000-0000-0000-0000-000000000000}"/>
            </ac:spMkLst>
          </pc:spChg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1680845878" sldId="2147483660"/>
            <pc:sldLayoutMk cId="2311844046" sldId="2147483681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2311844046" sldId="2147483681"/>
              <ac:spMk id="2" creationId="{B511B833-26E6-DC35-42A8-55BE94397604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2311844046" sldId="2147483681"/>
              <ac:spMk id="3" creationId="{E2909D2E-8F5B-E7BC-E435-5B6E12E98441}"/>
            </ac:spMkLst>
          </pc:spChg>
        </pc:sldLayoutChg>
      </pc:sldMasterChg>
      <pc:sldMasterChg chg="modSp modSldLayout">
        <pc:chgData name="Han Yu" userId="2a1e4411-1f30-41b5-b796-42b7e7f4a6cb" providerId="ADAL" clId="{AD4725EC-1070-324E-8C01-ADD842ACC436}" dt="2025-02-18T16:21:03.079" v="0"/>
        <pc:sldMasterMkLst>
          <pc:docMk/>
          <pc:sldMasterMk cId="3219402836" sldId="2147483669"/>
        </pc:sldMasterMkLst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439073946" sldId="2147483670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566339229" sldId="2147483671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650286985" sldId="2147483672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651767257" sldId="2147483673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1067404541" sldId="2147483674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898153338" sldId="2147483675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984970495" sldId="2147483676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776233172" sldId="2147483677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000515209" sldId="2147483678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865320271" sldId="2147483679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1257876661" sldId="2147483680"/>
          </pc:sldLayoutMkLst>
        </pc:sldLayoutChg>
      </pc:sldMasterChg>
      <pc:sldMasterChg chg="addSp delSp modSp mod">
        <pc:chgData name="Han Yu" userId="2a1e4411-1f30-41b5-b796-42b7e7f4a6cb" providerId="ADAL" clId="{AD4725EC-1070-324E-8C01-ADD842ACC436}" dt="2025-02-18T16:21:49.482" v="8"/>
        <pc:sldMasterMkLst>
          <pc:docMk/>
          <pc:sldMasterMk cId="2080431083" sldId="2147483682"/>
        </pc:sldMasterMkLst>
      </pc:sldMasterChg>
      <pc:sldMasterChg chg="addSp delSp modSp mod">
        <pc:chgData name="Han Yu" userId="2a1e4411-1f30-41b5-b796-42b7e7f4a6cb" providerId="ADAL" clId="{AD4725EC-1070-324E-8C01-ADD842ACC436}" dt="2025-02-18T16:36:58.081" v="382"/>
        <pc:sldMasterMkLst>
          <pc:docMk/>
          <pc:sldMasterMk cId="4294042427" sldId="2147483695"/>
        </pc:sldMasterMkLst>
        <pc:picChg chg="add">
          <ac:chgData name="Han Yu" userId="2a1e4411-1f30-41b5-b796-42b7e7f4a6cb" providerId="ADAL" clId="{AD4725EC-1070-324E-8C01-ADD842ACC436}" dt="2025-02-18T16:21:03.079" v="0"/>
          <ac:picMkLst>
            <pc:docMk/>
            <pc:sldMasterMk cId="4294042427" sldId="2147483695"/>
            <ac:picMk id="9" creationId="{FD0929F8-5700-F3C5-8336-CBED4233762F}"/>
          </ac:picMkLst>
        </pc:picChg>
        <pc:picChg chg="add mod">
          <ac:chgData name="Han Yu" userId="2a1e4411-1f30-41b5-b796-42b7e7f4a6cb" providerId="ADAL" clId="{AD4725EC-1070-324E-8C01-ADD842ACC436}" dt="2025-02-18T16:25:19.534" v="73" actId="1036"/>
          <ac:picMkLst>
            <pc:docMk/>
            <pc:sldMasterMk cId="4294042427" sldId="2147483695"/>
            <ac:picMk id="10" creationId="{259E8343-F0CE-13A6-FE1A-9CC3DEA8DC0C}"/>
          </ac:picMkLst>
        </pc:picChg>
        <pc:picChg chg="add mod">
          <ac:chgData name="Han Yu" userId="2a1e4411-1f30-41b5-b796-42b7e7f4a6cb" providerId="ADAL" clId="{AD4725EC-1070-324E-8C01-ADD842ACC436}" dt="2025-02-18T16:36:58.081" v="382"/>
          <ac:picMkLst>
            <pc:docMk/>
            <pc:sldMasterMk cId="4294042427" sldId="2147483695"/>
            <ac:picMk id="11" creationId="{E65455A9-9F2B-F3EB-0A88-D3F1881DD7B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F3A8-36EF-C64D-BFC4-2E1727055A3F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AFB2F-D963-4F42-B0BC-75F45540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plotly/versions/4.9.3/topics/ggplotly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97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GDP per capita variable is typically highly skewed, especially with a few countries having very high GDPs, which can make the plot hard to interpret. The points with high GDP values might dominate the visual representation.</a:t>
            </a:r>
          </a:p>
          <a:p>
            <a:endParaRPr lang="en-US" b="0" dirty="0"/>
          </a:p>
          <a:p>
            <a:r>
              <a:rPr lang="en-US" b="0" dirty="0"/>
              <a:t>Different breaks and labels are used to improve the readability and interpretation of the log-transformed axis (e.g., using dollar format or unit format to label the axis).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6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(iris dataset) : create a scatter plot of </a:t>
            </a:r>
            <a:r>
              <a:rPr lang="en-US" dirty="0" err="1"/>
              <a:t>Sepal.Length</a:t>
            </a:r>
            <a:r>
              <a:rPr lang="en-US" dirty="0"/>
              <a:t> vs. </a:t>
            </a:r>
            <a:r>
              <a:rPr lang="en-US" dirty="0" err="1"/>
              <a:t>Sepal.Width</a:t>
            </a:r>
            <a:r>
              <a:rPr lang="en-US" dirty="0"/>
              <a:t>, coloring points by Species</a:t>
            </a:r>
          </a:p>
          <a:p>
            <a:endParaRPr lang="en-US" dirty="0"/>
          </a:p>
          <a:p>
            <a:r>
              <a:rPr lang="en-US" dirty="0"/>
              <a:t>Sequential single-hue (</a:t>
            </a:r>
            <a:r>
              <a:rPr lang="en-US" dirty="0" err="1"/>
              <a:t>mtcars</a:t>
            </a:r>
            <a:r>
              <a:rPr lang="en-US" dirty="0"/>
              <a:t> dataset): create a bar plot of car models (</a:t>
            </a:r>
            <a:r>
              <a:rPr lang="en-US" dirty="0" err="1"/>
              <a:t>rownames</a:t>
            </a:r>
            <a:r>
              <a:rPr lang="en-US" dirty="0"/>
              <a:t>(</a:t>
            </a:r>
            <a:r>
              <a:rPr lang="en-US" dirty="0" err="1"/>
              <a:t>mtcars</a:t>
            </a:r>
            <a:r>
              <a:rPr lang="en-US" dirty="0"/>
              <a:t>)) based on their miles per gallon (mpg), using a </a:t>
            </a:r>
            <a:r>
              <a:rPr lang="en-US" b="1" dirty="0"/>
              <a:t>single-hue sequential</a:t>
            </a:r>
            <a:r>
              <a:rPr lang="en-US" dirty="0"/>
              <a:t> color gradient.</a:t>
            </a:r>
          </a:p>
          <a:p>
            <a:endParaRPr lang="en-US" dirty="0"/>
          </a:p>
          <a:p>
            <a:r>
              <a:rPr lang="en-US" dirty="0"/>
              <a:t>Sequential multi-hue (volcano dataset): The </a:t>
            </a:r>
            <a:r>
              <a:rPr lang="en-US" b="1" dirty="0"/>
              <a:t>volcano heatmap</a:t>
            </a:r>
            <a:r>
              <a:rPr lang="en-US" dirty="0"/>
              <a:t> provides a </a:t>
            </a:r>
            <a:r>
              <a:rPr lang="en-US" b="1" dirty="0"/>
              <a:t>2D topographic view</a:t>
            </a:r>
            <a:r>
              <a:rPr lang="en-US" dirty="0"/>
              <a:t> of elevation data using color intensity. It highlights how terrain elevation changes over space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Diverging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USArrests</a:t>
            </a:r>
            <a:r>
              <a:rPr lang="en-US" dirty="0"/>
              <a:t> dataset</a:t>
            </a:r>
            <a:r>
              <a:rPr lang="en-US" altLang="zh-CN" dirty="0"/>
              <a:t>): </a:t>
            </a:r>
            <a:r>
              <a:rPr lang="en-US" dirty="0"/>
              <a:t>map </a:t>
            </a:r>
            <a:r>
              <a:rPr lang="en-US" b="1" dirty="0" err="1"/>
              <a:t>UrbanPop</a:t>
            </a:r>
            <a:r>
              <a:rPr lang="en-US" b="1" dirty="0"/>
              <a:t> deviation</a:t>
            </a:r>
            <a:r>
              <a:rPr lang="en-US" dirty="0"/>
              <a:t> from the median across states using a </a:t>
            </a:r>
            <a:r>
              <a:rPr lang="en-US" b="1" dirty="0"/>
              <a:t>diverging</a:t>
            </a:r>
            <a:r>
              <a:rPr lang="en-US" dirty="0"/>
              <a:t> color scale. The goal is to understand how each state's </a:t>
            </a:r>
            <a:r>
              <a:rPr lang="en-US" b="1" dirty="0"/>
              <a:t>urban population percentage</a:t>
            </a:r>
            <a:r>
              <a:rPr lang="en-US" dirty="0"/>
              <a:t> compares to the median urban population percentage. A </a:t>
            </a:r>
            <a:r>
              <a:rPr lang="en-US" b="1" dirty="0"/>
              <a:t>positive value</a:t>
            </a:r>
            <a:r>
              <a:rPr lang="en-US" dirty="0"/>
              <a:t> means the state's urban population is above the median, while a </a:t>
            </a:r>
            <a:r>
              <a:rPr lang="en-US" b="1" dirty="0"/>
              <a:t>negative value</a:t>
            </a:r>
            <a:r>
              <a:rPr lang="en-US" dirty="0"/>
              <a:t> means it is below the median.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both color and size use the </a:t>
            </a:r>
            <a:r>
              <a:rPr lang="en-US" dirty="0" err="1"/>
              <a:t>body_mass_g</a:t>
            </a:r>
            <a:r>
              <a:rPr lang="en-US" dirty="0"/>
              <a:t> mapping, we can merge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73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heatmap is like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thermal camera image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where different temperatures appear in distinct colors. Instead of temperature, it shows the intensity or correlation of values, making patterns and clusters easy to spot.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Why it is ideal: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Perfect for analyzing large-scale datasets, like gene expression or correlation matrices.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Uses color gradients to quickly reveal relationships and hidden patterns in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6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Kaplan-Meier curve is like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 long-distance race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where runners drop out (experience the event, e.g., death, failure) over time. The curve steps down each time someone "drops out," showing the survival probability at different time points.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dirty="0"/>
              <a:t>Why it is ideal:</a:t>
            </a:r>
          </a:p>
          <a:p>
            <a:r>
              <a:rPr lang="en-US" dirty="0"/>
              <a:t>Clearly visualizes survival differences over time between groups (e.g., drug treatment vs. control).</a:t>
            </a:r>
          </a:p>
          <a:p>
            <a:r>
              <a:rPr lang="en-US" dirty="0"/>
              <a:t>The shape of the curve reveals trends in survival probability and event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Manhattan plot looks like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 city skyline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where each "building" represents a genetic variant, and the tallest skyscrapers indicate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strong associations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with the trait of interest. The horizontal axis represents genomic position, and the vertical axis (−log10(p-value)) shows the strength of association.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Why it is ideal:</a:t>
            </a:r>
          </a:p>
          <a:p>
            <a:r>
              <a:rPr lang="en-US" dirty="0"/>
              <a:t>Easily highlights significant genetic variants that stand out from the background noise.</a:t>
            </a:r>
          </a:p>
          <a:p>
            <a:r>
              <a:rPr lang="en-US" dirty="0"/>
              <a:t>Allows quick identification of loci associated with diseases or traits across the genome.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4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2D density plot works like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 weather radar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where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darker or more intense areas show where storms (data points) are concentrated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Instead of plotting every raindrop (or data point), it visualizes where the highest densities occur, helping reveal clustering and patterns.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dirty="0"/>
              <a:t>Why it is ideal: </a:t>
            </a:r>
          </a:p>
          <a:p>
            <a:r>
              <a:rPr lang="en-US" dirty="0"/>
              <a:t>Great for handling </a:t>
            </a:r>
            <a:r>
              <a:rPr lang="en-US" b="1" dirty="0"/>
              <a:t>large datasets with overplotting issues</a:t>
            </a:r>
            <a:r>
              <a:rPr lang="en-US" dirty="0"/>
              <a:t> in scatter plots.</a:t>
            </a:r>
          </a:p>
          <a:p>
            <a:r>
              <a:rPr lang="en-US" dirty="0"/>
              <a:t>Clearly highlights regions with high concentrations of data points, making trends easier to interpret.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most awesome feature of </a:t>
            </a:r>
            <a:r>
              <a:rPr lang="en-US" sz="1200" dirty="0" err="1"/>
              <a:t>plotly</a:t>
            </a:r>
            <a:r>
              <a:rPr lang="en-US" sz="1200" dirty="0"/>
              <a:t> is its </a:t>
            </a:r>
            <a:r>
              <a:rPr lang="en-US" sz="1200" dirty="0" err="1"/>
              <a:t>ggplotly</a:t>
            </a:r>
            <a:r>
              <a:rPr lang="en-US" sz="1200" dirty="0"/>
              <a:t>() function. </a:t>
            </a:r>
          </a:p>
          <a:p>
            <a:r>
              <a:rPr lang="en-US" sz="1200" dirty="0"/>
              <a:t>Very simple to use. You are 10 seconds away to rendering an interactive version with a ready </a:t>
            </a:r>
            <a:r>
              <a:rPr lang="en-US" sz="1200" dirty="0" err="1"/>
              <a:t>ggplot</a:t>
            </a:r>
            <a:r>
              <a:rPr lang="en-US" sz="1200" dirty="0"/>
              <a:t>. </a:t>
            </a:r>
          </a:p>
          <a:p>
            <a:r>
              <a:rPr lang="en-US" sz="1200" dirty="0"/>
              <a:t>Just call the </a:t>
            </a:r>
            <a:r>
              <a:rPr lang="en-US" sz="1200" dirty="0" err="1"/>
              <a:t>ggplotly</a:t>
            </a:r>
            <a:r>
              <a:rPr lang="en-US" sz="1200" dirty="0"/>
              <a:t>() function, and you’re done.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Create a new column </a:t>
            </a:r>
            <a:r>
              <a:rPr lang="en-US" sz="1200" b="1" dirty="0"/>
              <a:t>text</a:t>
            </a:r>
            <a:r>
              <a:rPr lang="en-US" sz="1200" dirty="0"/>
              <a:t> in the dataset that contains the information we would like to display in the tooltip using the mutate() function</a:t>
            </a:r>
          </a:p>
          <a:p>
            <a:endParaRPr lang="en-US" sz="1200" dirty="0"/>
          </a:p>
          <a:p>
            <a:r>
              <a:rPr lang="en-US" sz="1200" dirty="0"/>
              <a:t>Add </a:t>
            </a:r>
            <a:r>
              <a:rPr lang="en-US" sz="1200" b="1" dirty="0"/>
              <a:t>text</a:t>
            </a:r>
            <a:r>
              <a:rPr lang="en-US" sz="1200" dirty="0"/>
              <a:t> as an aesthetic in the </a:t>
            </a:r>
            <a:r>
              <a:rPr lang="en-US" sz="1200" dirty="0" err="1"/>
              <a:t>ggplot</a:t>
            </a:r>
            <a:r>
              <a:rPr lang="en-US" sz="1200" dirty="0"/>
              <a:t>()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03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animations are produced by transitioning between different layers of a </a:t>
            </a:r>
            <a:r>
              <a:rPr lang="en-US" sz="1200" dirty="0" err="1"/>
              <a:t>ggplot</a:t>
            </a:r>
            <a:r>
              <a:rPr lang="en-US" sz="1200" dirty="0"/>
              <a:t> object over time, which can be especially useful when you want to visualize changes in data or trends.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9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93749"/>
                </a:solidFill>
                <a:effectLst/>
                <a:latin typeface="Titillium Web" panose="020F0502020204030204" pitchFamily="34" charset="0"/>
              </a:rPr>
              <a:t>The </a:t>
            </a:r>
            <a:r>
              <a:rPr lang="en-US" b="0" i="0" dirty="0" err="1">
                <a:solidFill>
                  <a:srgbClr val="193749"/>
                </a:solidFill>
                <a:effectLst/>
                <a:latin typeface="Titillium Web" panose="020F0502020204030204" pitchFamily="34" charset="0"/>
              </a:rPr>
              <a:t>GraphBio</a:t>
            </a:r>
            <a:r>
              <a:rPr lang="en-US" b="0" i="0" dirty="0">
                <a:solidFill>
                  <a:srgbClr val="193749"/>
                </a:solidFill>
                <a:effectLst/>
                <a:latin typeface="Titillium Web" panose="020F0502020204030204" pitchFamily="34" charset="0"/>
              </a:rPr>
              <a:t> dashboard provides 15 popular visualization analysis methods (heatmap, volcano plot, MA plot, network plot, PCA, ROC analysis, and others).</a:t>
            </a:r>
          </a:p>
          <a:p>
            <a:endParaRPr lang="en-US" b="0" i="0" dirty="0">
              <a:solidFill>
                <a:srgbClr val="193749"/>
              </a:solidFill>
              <a:effectLst/>
              <a:latin typeface="Titillium Web" panose="020F0502020204030204" pitchFamily="34" charset="0"/>
            </a:endParaRPr>
          </a:p>
          <a:p>
            <a:r>
              <a:rPr lang="en-US" b="0" i="1" dirty="0">
                <a:solidFill>
                  <a:srgbClr val="193749"/>
                </a:solidFill>
                <a:effectLst/>
                <a:latin typeface="Titillium Web" pitchFamily="2" charset="77"/>
              </a:rPr>
              <a:t>Omics</a:t>
            </a:r>
            <a:r>
              <a:rPr lang="en-US" b="0" i="0" dirty="0">
                <a:solidFill>
                  <a:srgbClr val="193749"/>
                </a:solidFill>
                <a:effectLst/>
                <a:latin typeface="Titillium Web" pitchFamily="2" charset="77"/>
              </a:rPr>
              <a:t> stands for different disciplines in biology whose names end in “omics”, such as genomics, proteomics, metabolomics, and so on.</a:t>
            </a:r>
          </a:p>
          <a:p>
            <a:endParaRPr lang="en-US" b="0" i="0" dirty="0">
              <a:solidFill>
                <a:srgbClr val="193749"/>
              </a:solidFill>
              <a:effectLst/>
              <a:latin typeface="Titillium Web" pitchFamily="2" charset="77"/>
            </a:endParaRPr>
          </a:p>
          <a:p>
            <a:r>
              <a:rPr lang="en-US" b="0" i="0" dirty="0">
                <a:solidFill>
                  <a:srgbClr val="193749"/>
                </a:solidFill>
                <a:effectLst/>
                <a:latin typeface="Titillium Web" pitchFamily="2" charset="77"/>
              </a:rPr>
              <a:t>The dashboard enables experimental biologists without programming skills to easily perform popular visualization analysis and get publication-ready charts.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UI: define visual elements: plots, widgets</a:t>
            </a:r>
          </a:p>
          <a:p>
            <a:r>
              <a:rPr lang="en-US" dirty="0"/>
              <a:t>Server: handles the reactive behavior and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00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35F94"/>
                </a:solidFill>
                <a:effectLst/>
                <a:latin typeface="lato" panose="020F0502020204030204" pitchFamily="34" charset="0"/>
              </a:rPr>
              <a:t>Sidebar</a:t>
            </a:r>
            <a:br>
              <a:rPr lang="en-US" dirty="0"/>
            </a:b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A common layout structure in Shiny apps is the sidebar layout. This layout divides the app into a small sidebar panel on the left and a main content panel on the right.</a:t>
            </a:r>
          </a:p>
          <a:p>
            <a:endParaRPr lang="en-US" b="0" i="0" dirty="0">
              <a:solidFill>
                <a:srgbClr val="035F94"/>
              </a:solidFill>
              <a:effectLst/>
              <a:latin typeface="lato" panose="020F0502020204030203" pitchFamily="34" charset="0"/>
            </a:endParaRPr>
          </a:p>
          <a:p>
            <a:r>
              <a:rPr lang="en-US" b="1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Tabs</a:t>
            </a:r>
            <a:br>
              <a:rPr lang="en-US" dirty="0"/>
            </a:b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Tabs are another effective way to organize content in your Shiny app. They provide a convenient means of switching between different sections of your app's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950"/>
              </a:lnSpc>
            </a:pP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Define a placeholder for plots, tables, and text in the user interface (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ui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) and server side (server).</a:t>
            </a:r>
          </a:p>
          <a:p>
            <a:pPr algn="l">
              <a:spcBef>
                <a:spcPts val="22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6081A2"/>
              </a:solidFill>
              <a:effectLst/>
              <a:latin typeface="lato" panose="020F0502020204030203" pitchFamily="34" charset="0"/>
            </a:endParaRPr>
          </a:p>
          <a:p>
            <a:pPr algn="l">
              <a:spcBef>
                <a:spcPts val="22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Text can be formatted as headers (e.g., h1(), h2()) or printed in bold (strong()) or italics (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em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()) format.</a:t>
            </a:r>
          </a:p>
          <a:p>
            <a:pPr algn="l">
              <a:spcBef>
                <a:spcPts val="22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The </a:t>
            </a:r>
            <a:r>
              <a:rPr lang="en-US" b="0" i="0" u="none" strike="noStrike" dirty="0">
                <a:solidFill>
                  <a:srgbClr val="976B24"/>
                </a:solidFill>
                <a:effectLst/>
                <a:latin typeface="lato" panose="020F0502020204030203" pitchFamily="34" charset="0"/>
                <a:hlinkClick r:id="rId3"/>
              </a:rPr>
              <a:t>ggplotly() function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 can convert a ggplot2 plot into an interactive one (e.g., move, zoom, export image features that are not available in the standard 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renderPlot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() function).</a:t>
            </a:r>
          </a:p>
          <a:p>
            <a:pPr algn="l">
              <a:spcBef>
                <a:spcPts val="22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Similarly, the DT::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dataTableOutput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("table") (in the 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ui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) and the DT::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renderDataTable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() (in the server) from the DT package enrich the </a:t>
            </a:r>
            <a:r>
              <a:rPr lang="en-US" b="0" i="0" dirty="0" err="1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renderTable</a:t>
            </a:r>
            <a:r>
              <a:rPr lang="en-US" b="0" i="0" dirty="0">
                <a:solidFill>
                  <a:srgbClr val="035F94"/>
                </a:solidFill>
                <a:effectLst/>
                <a:latin typeface="lato" panose="020F0502020204030203" pitchFamily="34" charset="0"/>
              </a:rPr>
              <a:t> function.</a:t>
            </a:r>
          </a:p>
          <a:p>
            <a:pPr algn="l">
              <a:spcBef>
                <a:spcPts val="2250"/>
              </a:spcBef>
              <a:spcAft>
                <a:spcPts val="2250"/>
              </a:spcAft>
            </a:pPr>
            <a:endParaRPr lang="en-US" b="0" i="0" dirty="0">
              <a:solidFill>
                <a:srgbClr val="6081A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9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R: </a:t>
            </a:r>
            <a:r>
              <a:rPr lang="en-US" b="0" i="0" dirty="0">
                <a:solidFill>
                  <a:srgbClr val="000000"/>
                </a:solidFill>
                <a:effectLst/>
                <a:latin typeface="Roboto Slab" panose="020F0502020204030204" pitchFamily="34" charset="0"/>
              </a:rPr>
              <a:t>often requires additional quantity of code, manual operation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Roboto Slab" panose="020F050202020403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 Slab" panose="020F0502020204030204" pitchFamily="34" charset="0"/>
              </a:rPr>
              <a:t>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Histogram: </a:t>
            </a:r>
          </a:p>
          <a:p>
            <a:r>
              <a:rPr lang="en-US" dirty="0"/>
              <a:t>Key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bars to represent data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bin width affects how detailed the distribution appears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interpretation: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Africa(red) dominates lower life expectancy (30-50 years)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Europe(blue) and Americas (green) have peaks at higher life expectancy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Best use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Quick overview of distribution and 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-apple-system"/>
              </a:rPr>
              <a:t>stacking of data of different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02124"/>
              </a:solidFill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u="none" strike="noStrike" dirty="0">
                <a:solidFill>
                  <a:srgbClr val="202124"/>
                </a:solidFill>
                <a:effectLst/>
                <a:latin typeface="-apple-system"/>
              </a:rPr>
              <a:t>Frequency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-apple-system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Key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lines instead of bars, maintaining the 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Visualize trends more clearly than stacked histograms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Lines are separated for better category comparison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Interpretation: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Peaks are more evident: Europe (blue) peaks around 75 years, while Africa (red) has a broad distribution below 50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Americas (green) and Asia (cyan) have wider distributions between 50 and 70 years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Best use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Comparing multiple groups when stacked histograms obscure distinctions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Density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Key feature: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Smooth curves, y-axis: probability density not 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area under each curve sums to 1, making it a relative rather than absolute representation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interpretation: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Africa (red) has a strong peak at 40-50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Europe (blue) is concentrated around 75+ years, with a narrow peak, indicating less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Americas (green) and Asia (cyan) are more spread out, peaking near 60 years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Best use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Focus more on the group</a:t>
            </a:r>
            <a:r>
              <a:rPr lang="zh-CN" altLang="en-US" dirty="0"/>
              <a:t> </a:t>
            </a:r>
            <a:r>
              <a:rPr lang="en-US" dirty="0"/>
              <a:t>distribution instead of the comparison of absolute value between each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Disadvantage</a:t>
            </a:r>
            <a:r>
              <a:rPr lang="zh-CN" altLang="en-US" dirty="0"/>
              <a:t>：</a:t>
            </a:r>
            <a:r>
              <a:rPr lang="en-US" altLang="zh-CN" dirty="0"/>
              <a:t>can be misleading if the dataset is small and more complex to interpret than the density of box plot</a:t>
            </a:r>
          </a:p>
          <a:p>
            <a:endParaRPr lang="en-US" dirty="0"/>
          </a:p>
          <a:p>
            <a:r>
              <a:rPr lang="en-US" b="0" dirty="0"/>
              <a:t>If your goal is to visualize the shape of a single distribution, use a density plot.</a:t>
            </a:r>
            <a:br>
              <a:rPr lang="en-US" b="0" dirty="0"/>
            </a:br>
            <a:r>
              <a:rPr lang="en-US" b="0" dirty="0"/>
              <a:t>If your goal is to compare distributions across multiple categories, use a violin plot.</a:t>
            </a:r>
          </a:p>
          <a:p>
            <a:endParaRPr lang="en-US" b="0" dirty="0"/>
          </a:p>
          <a:p>
            <a:r>
              <a:rPr lang="en-US" b="0" dirty="0"/>
              <a:t>If you want to explore whether a continent has two distinct life expectancy groups, the violin plot is better than the density plot because it allows easy comparison between continents and shows multimodal distributions more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figure only uses one point and two error bars, which loses a lot of distribution information.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reader cannot intuitively understand the meaning of this point (is it the mean or the median?)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meaning of the error bar is unclear (standard deviation? Standard error? Or something else?)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Real data is often skewed, but the error bars of this graph are almost symmetrical. Can this represent the distribution of real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2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A653-6AB4-68B7-BF9C-725AD60A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49F35-1E87-73C8-D1A1-A893D5C6F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3436-CCFB-F4FF-15C6-DF96ADAFC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data visualization, data transformation is a crucial step to ensure that the data is in the right format and structure for effective visual representation.</a:t>
            </a:r>
          </a:p>
          <a:p>
            <a:endParaRPr lang="en-US" b="0" dirty="0"/>
          </a:p>
          <a:p>
            <a:r>
              <a:rPr lang="en-US" b="0" dirty="0"/>
              <a:t>Why Do Data Transformation in Visualization?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dirty="0"/>
              <a:t> </a:t>
            </a:r>
            <a:r>
              <a:rPr lang="en-US" b="0" dirty="0"/>
              <a:t>Raw data is often not ready for direct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dirty="0"/>
              <a:t> </a:t>
            </a:r>
            <a:r>
              <a:rPr lang="en-US" b="0" dirty="0"/>
              <a:t>Effective visualizations require well-structured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dirty="0"/>
              <a:t> </a:t>
            </a:r>
            <a:r>
              <a:rPr lang="en-US" b="0" dirty="0"/>
              <a:t>Data transformation helps uncover meaningful insights.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A281-B327-A3A0-62AB-12B3B677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6" y="6620942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2"/>
            <a:ext cx="12192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042" y="60798"/>
            <a:ext cx="5596467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64" y="1454228"/>
            <a:ext cx="11446807" cy="4383864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2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3" y="6620934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12192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7906" y="5"/>
            <a:ext cx="4970585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12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16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01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2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9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3" y="6620934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12192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7906" y="5"/>
            <a:ext cx="4970585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9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8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5505BF5-C135-6513-6994-8E5191D858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9956"/>
            <a:ext cx="10515600" cy="113347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788" y="2243015"/>
            <a:ext cx="10515600" cy="332008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16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2pPr>
            <a:lvl3pPr marL="68563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41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4pPr>
            <a:lvl5pPr marL="1371257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5pPr>
            <a:lvl6pPr marL="1714073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6pPr>
            <a:lvl7pPr marL="2056889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7pPr>
            <a:lvl8pPr marL="2399699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8pPr>
            <a:lvl9pPr marL="2742514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8"/>
            <a:ext cx="5181600" cy="423771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8"/>
            <a:ext cx="5181600" cy="4237716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6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8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10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8"/>
          </a:xfrm>
        </p:spPr>
        <p:txBody>
          <a:bodyPr anchor="t"/>
          <a:lstStyle>
            <a:lvl1pPr marL="0" indent="0">
              <a:buNone/>
              <a:defRPr sz="2402"/>
            </a:lvl1pPr>
            <a:lvl2pPr marL="342816" indent="0">
              <a:buNone/>
              <a:defRPr sz="2099"/>
            </a:lvl2pPr>
            <a:lvl3pPr marL="685631" indent="0">
              <a:buNone/>
              <a:defRPr sz="1800"/>
            </a:lvl3pPr>
            <a:lvl4pPr marL="1028441" indent="0">
              <a:buNone/>
              <a:defRPr sz="1502"/>
            </a:lvl4pPr>
            <a:lvl5pPr marL="1371257" indent="0">
              <a:buNone/>
              <a:defRPr sz="1502"/>
            </a:lvl5pPr>
            <a:lvl6pPr marL="1714073" indent="0">
              <a:buNone/>
              <a:defRPr sz="1502"/>
            </a:lvl6pPr>
            <a:lvl7pPr marL="2056889" indent="0">
              <a:buNone/>
              <a:defRPr sz="1502"/>
            </a:lvl7pPr>
            <a:lvl8pPr marL="2399699" indent="0">
              <a:buNone/>
              <a:defRPr sz="1502"/>
            </a:lvl8pPr>
            <a:lvl9pPr marL="2742514" indent="0">
              <a:buNone/>
              <a:defRPr sz="15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199"/>
            </a:lvl1pPr>
            <a:lvl2pPr marL="342816" indent="0">
              <a:buNone/>
              <a:defRPr sz="1052"/>
            </a:lvl2pPr>
            <a:lvl3pPr marL="685631" indent="0">
              <a:buNone/>
              <a:defRPr sz="900"/>
            </a:lvl3pPr>
            <a:lvl4pPr marL="1028441" indent="0">
              <a:buNone/>
              <a:defRPr sz="749"/>
            </a:lvl4pPr>
            <a:lvl5pPr marL="1371257" indent="0">
              <a:buNone/>
              <a:defRPr sz="749"/>
            </a:lvl5pPr>
            <a:lvl6pPr marL="1714073" indent="0">
              <a:buNone/>
              <a:defRPr sz="749"/>
            </a:lvl6pPr>
            <a:lvl7pPr marL="2056889" indent="0">
              <a:buNone/>
              <a:defRPr sz="749"/>
            </a:lvl7pPr>
            <a:lvl8pPr marL="2399699" indent="0">
              <a:buNone/>
              <a:defRPr sz="749"/>
            </a:lvl8pPr>
            <a:lvl9pPr marL="2742514" indent="0">
              <a:buNone/>
              <a:defRPr sz="749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B833-26E6-DC35-42A8-55BE94397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9D2E-8F5B-E7BC-E435-5B6E12E98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71423-2D5F-67A0-185B-D51DC35C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C9ABC-0C1C-4801-85B9-12829D42DDA4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4AC3-198E-B226-579C-3725C6A0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3A4B-C966-5866-A0E9-E2097772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0292-F52E-4F2F-8A10-78BDD4B94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84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216"/>
            <a:ext cx="10515600" cy="36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867" y="6790458"/>
            <a:ext cx="12194867" cy="121246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</p:grp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5746FDC-B172-848D-40AE-03399FB3A20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16906" y="6066558"/>
            <a:ext cx="4375093" cy="723900"/>
          </a:xfrm>
          <a:prstGeom prst="rect">
            <a:avLst/>
          </a:prstGeom>
        </p:spPr>
      </p:pic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98F1F5BE-8401-F9A4-01B9-753C310705E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4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1" r:id="rId9"/>
    <p:sldLayoutId id="2147483694" r:id="rId10"/>
  </p:sldLayoutIdLst>
  <p:txStyles>
    <p:titleStyle>
      <a:lvl1pPr algn="l" defTabSz="685631" rtl="0" eaLnBrk="1" latinLnBrk="0" hangingPunct="1">
        <a:lnSpc>
          <a:spcPct val="90000"/>
        </a:lnSpc>
        <a:spcBef>
          <a:spcPct val="0"/>
        </a:spcBef>
        <a:buNone/>
        <a:defRPr sz="3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5" indent="-171405" algn="l" defTabSz="685631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21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36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99852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62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78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4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09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19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6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1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1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3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9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99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4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929F8-5700-F3C5-8336-CBED423376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752320"/>
            <a:ext cx="12192000" cy="129473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259E8343-F0CE-13A6-FE1A-9CC3DEA8DC0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16906" y="6009914"/>
            <a:ext cx="4375093" cy="723900"/>
          </a:xfrm>
          <a:prstGeom prst="rect">
            <a:avLst/>
          </a:prstGeom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E65455A9-9F2B-F3EB-0A88-D3F1881DD7B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4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workshop-micm@mcgill.ca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bio1.com/e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hyperlink" Target="https://github.com/cxli233/FriendsDontLetFriends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weicheng/shinyTutorial/" TargetMode="External"/><Relationship Id="rId3" Type="http://schemas.openxmlformats.org/officeDocument/2006/relationships/hyperlink" Target="https://ggplot2-book.org/" TargetMode="External"/><Relationship Id="rId7" Type="http://schemas.openxmlformats.org/officeDocument/2006/relationships/hyperlink" Target="https://github.com/cxli233/FriendsDontLetFrien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auswilke.com/dataviz/" TargetMode="External"/><Relationship Id="rId5" Type="http://schemas.openxmlformats.org/officeDocument/2006/relationships/hyperlink" Target="https://r-graph-gallery.com/" TargetMode="External"/><Relationship Id="rId10" Type="http://schemas.openxmlformats.org/officeDocument/2006/relationships/hyperlink" Target="https://www.appsilon.com/post/r-shiny-in-life-sciences-examples" TargetMode="External"/><Relationship Id="rId4" Type="http://schemas.openxmlformats.org/officeDocument/2006/relationships/hyperlink" Target="https://ggplot2.tidyverse.org/reference/" TargetMode="External"/><Relationship Id="rId9" Type="http://schemas.openxmlformats.org/officeDocument/2006/relationships/hyperlink" Target="https://shiny.posit.co/r/getstarted/shiny-basics/lesson1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workshop-micm@mcgill.c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557F-5508-20BC-7CF6-DF79F993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5815" y="646702"/>
            <a:ext cx="4753841" cy="1790700"/>
          </a:xfrm>
        </p:spPr>
        <p:txBody>
          <a:bodyPr>
            <a:normAutofit/>
          </a:bodyPr>
          <a:lstStyle/>
          <a:p>
            <a:r>
              <a:rPr lang="en-AU" sz="5400" dirty="0">
                <a:latin typeface="Montserrat SemiBold" panose="00000700000000000000" pitchFamily="50" charset="0"/>
              </a:rPr>
              <a:t>Welcome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3238-044F-8105-921A-4FF9DAAB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456" y="3974415"/>
            <a:ext cx="6858000" cy="1241822"/>
          </a:xfrm>
        </p:spPr>
        <p:txBody>
          <a:bodyPr>
            <a:normAutofit/>
          </a:bodyPr>
          <a:lstStyle/>
          <a:p>
            <a:endParaRPr lang="en-AU" sz="2700" dirty="0">
              <a:latin typeface="Montserrat SemiBold" panose="00000700000000000000" pitchFamily="50" charset="0"/>
            </a:endParaRPr>
          </a:p>
          <a:p>
            <a:r>
              <a:rPr lang="en-AU" sz="2700" dirty="0">
                <a:latin typeface="Montserrat SemiBold" panose="00000700000000000000" pitchFamily="50" charset="0"/>
              </a:rPr>
              <a:t>The Session Will Begin Shortly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6627F5-A421-7923-C8B5-F18D0088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87" y="2492194"/>
            <a:ext cx="3373338" cy="869264"/>
          </a:xfrm>
          <a:prstGeom prst="rect">
            <a:avLst/>
          </a:prstGeom>
        </p:spPr>
      </p:pic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2DDE354E-9C72-C97A-ABA7-2ED012F3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07E1C5-548F-4199-31FA-C8E0B0FF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880"/>
            <a:ext cx="2762250" cy="9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3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F661-B5E3-6607-9000-96A0D17C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B5ED-0B23-B455-79D4-A2D09887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545707"/>
            <a:ext cx="969917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1704 observations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variables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Country: a factor with 142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Continent: a factor with 5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Year: going from 1952 to 2007 in increments of 5 years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Pop: population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gdpPercap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GDP per capita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life expectancy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4173285A-CF51-DD27-580E-F6947069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4364205"/>
            <a:ext cx="9015602" cy="1655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A29AF-C9AA-022F-2E06-D533AFD4E598}"/>
              </a:ext>
            </a:extLst>
          </p:cNvPr>
          <p:cNvSpPr/>
          <p:nvPr/>
        </p:nvSpPr>
        <p:spPr>
          <a:xfrm>
            <a:off x="6036128" y="499290"/>
            <a:ext cx="3564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gapminder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6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E1A9-864F-F2CA-AF62-A71B615E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A9CDF-FCD4-6DC2-108B-264AAD291D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discrete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continent)) + </a:t>
            </a:r>
            <a:r>
              <a:rPr lang="en-US" sz="1650" dirty="0" err="1"/>
              <a:t>geom_bar</a:t>
            </a:r>
            <a:r>
              <a:rPr lang="en-US" sz="1650" dirty="0"/>
              <a:t>()</a:t>
            </a:r>
          </a:p>
        </p:txBody>
      </p:sp>
      <p:pic>
        <p:nvPicPr>
          <p:cNvPr id="6" name="Picture 5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6C933538-5577-AE83-BCF6-DAEDE38B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25" y="1766507"/>
            <a:ext cx="5428551" cy="332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3006B-9275-B27B-4E4F-597C25002BF9}"/>
              </a:ext>
            </a:extLst>
          </p:cNvPr>
          <p:cNvSpPr txBox="1"/>
          <p:nvPr/>
        </p:nvSpPr>
        <p:spPr>
          <a:xfrm>
            <a:off x="1768763" y="5239276"/>
            <a:ext cx="865447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is the number of recorded observations distributed across different continents?</a:t>
            </a:r>
          </a:p>
        </p:txBody>
      </p:sp>
    </p:spTree>
    <p:extLst>
      <p:ext uri="{BB962C8B-B14F-4D97-AF65-F5344CB8AC3E}">
        <p14:creationId xmlns:p14="http://schemas.microsoft.com/office/powerpoint/2010/main" val="42729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4E6823C3-853D-7D8D-EE95-43E3DDE3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32" y="3155764"/>
            <a:ext cx="3249223" cy="1989320"/>
          </a:xfrm>
          <a:prstGeom prst="rect">
            <a:avLst/>
          </a:prstGeom>
        </p:spPr>
      </p:pic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EB4ACE-2770-0178-F045-7A2A5C75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5" y="3155510"/>
            <a:ext cx="3217469" cy="2024295"/>
          </a:xfrm>
          <a:prstGeom prst="rect">
            <a:avLst/>
          </a:prstGeom>
        </p:spPr>
      </p:pic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AF9126-E046-6FE9-0F94-9D288A26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76" y="3155510"/>
            <a:ext cx="3235924" cy="1966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2B2C5-BBAB-6142-7B6C-A27BBFE4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Histogram/ Frequency/ Density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AA0F-985D-3E3E-1B4A-D6747192C53F}"/>
              </a:ext>
            </a:extLst>
          </p:cNvPr>
          <p:cNvSpPr txBox="1"/>
          <p:nvPr/>
        </p:nvSpPr>
        <p:spPr>
          <a:xfrm>
            <a:off x="1876699" y="2452357"/>
            <a:ext cx="2429693" cy="75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geom_histogram</a:t>
            </a:r>
            <a:r>
              <a:rPr lang="en-US" sz="1350" dirty="0"/>
              <a:t>(</a:t>
            </a:r>
            <a:r>
              <a:rPr lang="en-US" sz="1350" dirty="0" err="1"/>
              <a:t>binwidth</a:t>
            </a:r>
            <a:r>
              <a:rPr lang="en-US" sz="1350" dirty="0"/>
              <a:t> =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74D6-6BC1-6642-0EE5-111E3E7145D8}"/>
              </a:ext>
            </a:extLst>
          </p:cNvPr>
          <p:cNvSpPr txBox="1"/>
          <p:nvPr/>
        </p:nvSpPr>
        <p:spPr>
          <a:xfrm>
            <a:off x="4880145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geom_freqpoly</a:t>
            </a:r>
            <a:r>
              <a:rPr lang="en-US" sz="135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0382-4043-2660-183E-4E21C5740753}"/>
              </a:ext>
            </a:extLst>
          </p:cNvPr>
          <p:cNvSpPr txBox="1"/>
          <p:nvPr/>
        </p:nvSpPr>
        <p:spPr>
          <a:xfrm>
            <a:off x="7783251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geom_density</a:t>
            </a:r>
            <a:r>
              <a:rPr lang="en-US" sz="135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A11D-D405-6FDB-E025-8AEB068D5FF3}"/>
              </a:ext>
            </a:extLst>
          </p:cNvPr>
          <p:cNvSpPr txBox="1"/>
          <p:nvPr/>
        </p:nvSpPr>
        <p:spPr>
          <a:xfrm>
            <a:off x="3326139" y="1395966"/>
            <a:ext cx="553627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Choosing the right plot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see </a:t>
            </a:r>
            <a:r>
              <a:rPr lang="en-US" sz="1350" b="1" dirty="0"/>
              <a:t>raw counts</a:t>
            </a:r>
            <a:r>
              <a:rPr lang="en-US" sz="1350" dirty="0"/>
              <a:t> and </a:t>
            </a:r>
            <a:r>
              <a:rPr lang="en-US" sz="1350" b="1" dirty="0"/>
              <a:t>distribution shape</a:t>
            </a:r>
            <a:r>
              <a:rPr lang="en-US" sz="1350" dirty="0"/>
              <a:t> -&gt; Histogram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compare </a:t>
            </a:r>
            <a:r>
              <a:rPr lang="en-US" sz="1350" b="1" dirty="0"/>
              <a:t>multiple groups </a:t>
            </a:r>
            <a:r>
              <a:rPr lang="en-US" sz="1350" dirty="0"/>
              <a:t>without overlap issues -&gt; Frequency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observe </a:t>
            </a:r>
            <a:r>
              <a:rPr lang="en-US" sz="1350" b="1" dirty="0"/>
              <a:t>smoothed probability distributions</a:t>
            </a:r>
            <a:r>
              <a:rPr lang="zh-CN" altLang="en-US" sz="1350" b="1" dirty="0"/>
              <a:t> </a:t>
            </a:r>
            <a:r>
              <a:rPr lang="en-US" altLang="zh-CN" sz="1350" dirty="0"/>
              <a:t>and</a:t>
            </a:r>
            <a:r>
              <a:rPr lang="en-US" altLang="zh-CN" sz="1350" b="1" dirty="0"/>
              <a:t> peaks</a:t>
            </a:r>
            <a:r>
              <a:rPr lang="en-US" sz="1350" b="1" dirty="0"/>
              <a:t> </a:t>
            </a:r>
            <a:r>
              <a:rPr lang="en-US" sz="1350" dirty="0"/>
              <a:t>-&gt;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8AFB5-2DB6-4A29-1AF7-40AB5BC9A958}"/>
              </a:ext>
            </a:extLst>
          </p:cNvPr>
          <p:cNvSpPr txBox="1"/>
          <p:nvPr/>
        </p:nvSpPr>
        <p:spPr>
          <a:xfrm>
            <a:off x="4824882" y="5337735"/>
            <a:ext cx="2563557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What is the overall distribution of life expectancy?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BA2F0-1768-0ACB-6468-0223E2A4CC3D}"/>
              </a:ext>
            </a:extLst>
          </p:cNvPr>
          <p:cNvSpPr txBox="1"/>
          <p:nvPr/>
        </p:nvSpPr>
        <p:spPr>
          <a:xfrm>
            <a:off x="7819388" y="5300447"/>
            <a:ext cx="28562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How do the distributions of life expectancy compare across different continents?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4E580-0BD7-588F-F7E0-2B63FCFD439F}"/>
              </a:ext>
            </a:extLst>
          </p:cNvPr>
          <p:cNvSpPr txBox="1"/>
          <p:nvPr/>
        </p:nvSpPr>
        <p:spPr>
          <a:xfrm>
            <a:off x="1314450" y="5211025"/>
            <a:ext cx="324922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Does the distribution of life expectancy in a continent suggest the presence of two distinct groups?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81249E-F9DB-4DF1-E41A-74BFA0E4056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939062" y="4126066"/>
            <a:ext cx="5923349" cy="1084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3402C-5916-46AE-AFBA-E9D001C01FF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679918" y="4175179"/>
            <a:ext cx="2426743" cy="1162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7699-038A-4688-F414-B64316B4B1C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577779" y="4064001"/>
            <a:ext cx="2669712" cy="123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165B-F316-6B5A-4FB2-5008F5B0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37AD-7FB7-B1F6-348C-EDD1450F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74E07-B57C-318E-4EFE-4E2C8ABCFC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one discrete variable + one continuous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gapminder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(x = year, y =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)) +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geom_boxplot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(group = year))</a:t>
            </a:r>
          </a:p>
        </p:txBody>
      </p:sp>
      <p:pic>
        <p:nvPicPr>
          <p:cNvPr id="3" name="Picture 2" descr="A graph with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E58B01FF-F082-6BF9-65DF-57C190F6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55" y="1944243"/>
            <a:ext cx="4888091" cy="2969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D0684-22D0-9F12-5A0E-2ED70E396443}"/>
              </a:ext>
            </a:extLst>
          </p:cNvPr>
          <p:cNvSpPr txBox="1"/>
          <p:nvPr/>
        </p:nvSpPr>
        <p:spPr>
          <a:xfrm>
            <a:off x="3390682" y="5167312"/>
            <a:ext cx="54106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has life expectancy changed over time?</a:t>
            </a:r>
          </a:p>
        </p:txBody>
      </p:sp>
    </p:spTree>
    <p:extLst>
      <p:ext uri="{BB962C8B-B14F-4D97-AF65-F5344CB8AC3E}">
        <p14:creationId xmlns:p14="http://schemas.microsoft.com/office/powerpoint/2010/main" val="32128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2DA5-4773-D7D9-3DD3-19D61D79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05D-7820-9F37-B706-26C34DD9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86F9C-5399-0C50-0510-FE771AFC85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A combination of a box plot and a density plot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continent, y = </a:t>
            </a:r>
            <a:r>
              <a:rPr lang="en-US" sz="1650" dirty="0" err="1"/>
              <a:t>lifeExp</a:t>
            </a:r>
            <a:r>
              <a:rPr lang="en-US" sz="1650" dirty="0"/>
              <a:t>)) + </a:t>
            </a:r>
            <a:r>
              <a:rPr lang="en-US" sz="1650" dirty="0" err="1"/>
              <a:t>geom_violin</a:t>
            </a:r>
            <a:r>
              <a:rPr lang="en-US" sz="1650" dirty="0"/>
              <a:t>(trim = FALSE, alpha = 0.5)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B21DA-BF33-5B38-7CED-451D14379D6E}"/>
              </a:ext>
            </a:extLst>
          </p:cNvPr>
          <p:cNvSpPr txBox="1"/>
          <p:nvPr/>
        </p:nvSpPr>
        <p:spPr>
          <a:xfrm>
            <a:off x="1864589" y="5167312"/>
            <a:ext cx="846282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does the distribution and variability of life expectancy differ across continents?</a:t>
            </a:r>
          </a:p>
        </p:txBody>
      </p:sp>
      <p:pic>
        <p:nvPicPr>
          <p:cNvPr id="6" name="Picture 5" descr="A graph showing different continents&#10;&#10;Description automatically generated with medium confidence">
            <a:extLst>
              <a:ext uri="{FF2B5EF4-FFF2-40B4-BE49-F238E27FC236}">
                <a16:creationId xmlns:a16="http://schemas.microsoft.com/office/drawing/2014/main" id="{7169170F-14A4-A9EC-D5E4-BBF541EC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72" y="1944243"/>
            <a:ext cx="4928654" cy="29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FC6-45D0-F6D4-92BD-9BBF9910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What questions do you have about this plot?</a:t>
            </a:r>
          </a:p>
        </p:txBody>
      </p:sp>
      <p:pic>
        <p:nvPicPr>
          <p:cNvPr id="7172" name="Picture 4" descr="林肯市2016年气温变化图">
            <a:extLst>
              <a:ext uri="{FF2B5EF4-FFF2-40B4-BE49-F238E27FC236}">
                <a16:creationId xmlns:a16="http://schemas.microsoft.com/office/drawing/2014/main" id="{BA12C18B-01A6-8EFE-E3C3-F7AF5B83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457" y="1536600"/>
            <a:ext cx="5134772" cy="36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F3288-9BDC-B50F-F38F-4BA63F73E0A0}"/>
              </a:ext>
            </a:extLst>
          </p:cNvPr>
          <p:cNvSpPr txBox="1"/>
          <p:nvPr/>
        </p:nvSpPr>
        <p:spPr>
          <a:xfrm>
            <a:off x="1856613" y="3092118"/>
            <a:ext cx="2935224" cy="21648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marL="257168" indent="-257168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4466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57E3-9B89-9BB0-5419-80153738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885" y="880572"/>
            <a:ext cx="8182230" cy="102646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000" dirty="0"/>
              <a:t>Next step: box/</a:t>
            </a:r>
            <a:r>
              <a:rPr lang="en-US" sz="3200" dirty="0"/>
              <a:t>violin</a:t>
            </a:r>
            <a:r>
              <a:rPr lang="en-US" sz="3000" dirty="0"/>
              <a:t> plot to show the distribution</a:t>
            </a:r>
          </a:p>
        </p:txBody>
      </p:sp>
      <p:pic>
        <p:nvPicPr>
          <p:cNvPr id="8194" name="Picture 2" descr="林肯市2016年气温分布箱线图">
            <a:extLst>
              <a:ext uri="{FF2B5EF4-FFF2-40B4-BE49-F238E27FC236}">
                <a16:creationId xmlns:a16="http://schemas.microsoft.com/office/drawing/2014/main" id="{112F1219-47D1-5EFA-EC79-D4F21E06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2260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林肯市2016年气温分布小提琴图">
            <a:extLst>
              <a:ext uri="{FF2B5EF4-FFF2-40B4-BE49-F238E27FC236}">
                <a16:creationId xmlns:a16="http://schemas.microsoft.com/office/drawing/2014/main" id="{516E42CD-B34A-82CA-0146-83024CF5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102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5981F-5DC3-5F5D-653F-8E2414FB6B38}"/>
              </a:ext>
            </a:extLst>
          </p:cNvPr>
          <p:cNvSpPr txBox="1"/>
          <p:nvPr/>
        </p:nvSpPr>
        <p:spPr>
          <a:xfrm>
            <a:off x="3669044" y="5311601"/>
            <a:ext cx="546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problem of the violin or box plot?</a:t>
            </a:r>
          </a:p>
        </p:txBody>
      </p:sp>
    </p:spTree>
    <p:extLst>
      <p:ext uri="{BB962C8B-B14F-4D97-AF65-F5344CB8AC3E}">
        <p14:creationId xmlns:p14="http://schemas.microsoft.com/office/powerpoint/2010/main" val="70277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F174-6314-D6FA-F986-771608BF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338" y="884407"/>
            <a:ext cx="4710437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200" dirty="0"/>
              <a:t>Show raw data points</a:t>
            </a:r>
          </a:p>
        </p:txBody>
      </p:sp>
      <p:pic>
        <p:nvPicPr>
          <p:cNvPr id="9218" name="Picture 2" descr="林肯市2016年气温分布散点图">
            <a:extLst>
              <a:ext uri="{FF2B5EF4-FFF2-40B4-BE49-F238E27FC236}">
                <a16:creationId xmlns:a16="http://schemas.microsoft.com/office/drawing/2014/main" id="{C0706DCE-17D8-DBFD-68E9-674D50DD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546583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林肯市2016年气温分布抖散图">
            <a:extLst>
              <a:ext uri="{FF2B5EF4-FFF2-40B4-BE49-F238E27FC236}">
                <a16:creationId xmlns:a16="http://schemas.microsoft.com/office/drawing/2014/main" id="{9314C721-3CCB-1EDF-6839-D31E826F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542821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959-9B7F-555A-5F60-549BB9C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93" y="926072"/>
            <a:ext cx="3751326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200" dirty="0"/>
              <a:t>Before and after plots</a:t>
            </a:r>
          </a:p>
        </p:txBody>
      </p:sp>
      <p:pic>
        <p:nvPicPr>
          <p:cNvPr id="10244" name="Picture 4" descr="林肯市2016年气温变化图">
            <a:extLst>
              <a:ext uri="{FF2B5EF4-FFF2-40B4-BE49-F238E27FC236}">
                <a16:creationId xmlns:a16="http://schemas.microsoft.com/office/drawing/2014/main" id="{A2DE0A32-AB28-684B-1C47-C87CBD39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5" y="254658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林肯市2016年气温分布 sina 图">
            <a:extLst>
              <a:ext uri="{FF2B5EF4-FFF2-40B4-BE49-F238E27FC236}">
                <a16:creationId xmlns:a16="http://schemas.microsoft.com/office/drawing/2014/main" id="{87AB315D-148B-3C65-235F-0F64728B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013" y="254282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EC6F150-80ED-B3D4-D3AE-DDEBD2123C6D}"/>
              </a:ext>
            </a:extLst>
          </p:cNvPr>
          <p:cNvSpPr/>
          <p:nvPr/>
        </p:nvSpPr>
        <p:spPr>
          <a:xfrm>
            <a:off x="5634990" y="3722682"/>
            <a:ext cx="762762" cy="2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794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1C594-315B-EC44-ECA0-C7B14ED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C8F-2498-4253-0ECB-B1118189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/>
              <a:t>Data Transformation and Advanced Customization</a:t>
            </a:r>
            <a:endParaRPr lang="en-US" sz="4950" dirty="0"/>
          </a:p>
        </p:txBody>
      </p:sp>
    </p:spTree>
    <p:extLst>
      <p:ext uri="{BB962C8B-B14F-4D97-AF65-F5344CB8AC3E}">
        <p14:creationId xmlns:p14="http://schemas.microsoft.com/office/powerpoint/2010/main" val="61311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0F0B-3D18-9732-3108-323F8DEE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5"/>
            <a:ext cx="7886700" cy="448519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chemeClr val="accent1"/>
                </a:solidFill>
                <a:latin typeface="Montserrat SemiBold" panose="00000700000000000000" pitchFamily="50" charset="0"/>
              </a:rPr>
              <a:t>START</a:t>
            </a:r>
            <a:br>
              <a:rPr lang="en-AU" sz="6600" dirty="0">
                <a:solidFill>
                  <a:schemeClr val="accent1"/>
                </a:solidFill>
                <a:latin typeface="Montserrat SemiBold" panose="00000700000000000000" pitchFamily="50" charset="0"/>
              </a:rPr>
            </a:br>
            <a:endParaRPr lang="en-AU" sz="6600" dirty="0">
              <a:solidFill>
                <a:schemeClr val="accent1"/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F59B471-94C5-BA08-2125-168E6188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880"/>
            <a:ext cx="2762250" cy="9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9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43777-B821-0A87-FE77-4F36338B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AD53-2EBB-EC4D-5B15-C9582B5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77555C-62BE-D919-64BC-FFBF1FBDC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193592"/>
              </p:ext>
            </p:extLst>
          </p:nvPr>
        </p:nvGraphicFramePr>
        <p:xfrm>
          <a:off x="2152650" y="1767266"/>
          <a:ext cx="7886700" cy="3815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1092">
                  <a:extLst>
                    <a:ext uri="{9D8B030D-6E8A-4147-A177-3AD203B41FA5}">
                      <a16:colId xmlns:a16="http://schemas.microsoft.com/office/drawing/2014/main" val="3908454120"/>
                    </a:ext>
                  </a:extLst>
                </a:gridCol>
                <a:gridCol w="4149213">
                  <a:extLst>
                    <a:ext uri="{9D8B030D-6E8A-4147-A177-3AD203B41FA5}">
                      <a16:colId xmlns:a16="http://schemas.microsoft.com/office/drawing/2014/main" val="2898789005"/>
                    </a:ext>
                  </a:extLst>
                </a:gridCol>
                <a:gridCol w="2006395">
                  <a:extLst>
                    <a:ext uri="{9D8B030D-6E8A-4147-A177-3AD203B41FA5}">
                      <a16:colId xmlns:a16="http://schemas.microsoft.com/office/drawing/2014/main" val="2012736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94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Data reshaping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useful for faceting or grouping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tidyr</a:t>
                      </a:r>
                      <a:r>
                        <a:rPr lang="en-US" sz="1400" dirty="0"/>
                        <a:t>::</a:t>
                      </a:r>
                      <a:r>
                        <a:rPr lang="en-US" sz="1400" dirty="0" err="1"/>
                        <a:t>pivot_longer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tidyr</a:t>
                      </a:r>
                      <a:r>
                        <a:rPr lang="en-US" sz="1400" dirty="0"/>
                        <a:t>::</a:t>
                      </a:r>
                      <a:r>
                        <a:rPr lang="en-US" sz="1400" dirty="0" err="1"/>
                        <a:t>pivot_wider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51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Filtering rows and select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focus on relevant data for a clearer visualization.</a:t>
                      </a:r>
                    </a:p>
                    <a:p>
                      <a:r>
                        <a:rPr lang="en-US" sz="1400" dirty="0"/>
                        <a:t>To remove noise or unnecessary categories.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::filter()</a:t>
                      </a:r>
                    </a:p>
                    <a:p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::select()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91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Aggregation and summarization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Transforming raw data into summarized statistics for better visualization.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</a:t>
                      </a:r>
                      <a:r>
                        <a:rPr lang="en-US" sz="1400" dirty="0" err="1"/>
                        <a:t>group_by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::summarize()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0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Normalization and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Adjusting numerical values to ensure fair comparisons.</a:t>
                      </a:r>
                    </a:p>
                    <a:p>
                      <a:r>
                        <a:rPr lang="en-US" sz="1400" dirty="0"/>
                        <a:t>  Log transformation</a:t>
                      </a:r>
                    </a:p>
                    <a:p>
                      <a:r>
                        <a:rPr lang="en-US" sz="1400" dirty="0"/>
                        <a:t>  Min-max scaling</a:t>
                      </a:r>
                    </a:p>
                    <a:p>
                      <a:r>
                        <a:rPr lang="en-US" sz="1400" dirty="0"/>
                        <a:t>  Z-score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::mutate()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scale_x_log10()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Binning (Discretization)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Dividing a continuous variable into discrete categories to visualize distributions more clearly </a:t>
                      </a:r>
                      <a:r>
                        <a:rPr lang="en-US" sz="1400" b="0" dirty="0"/>
                        <a:t>(e.g., in histograms or heatmaps).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dplyr</a:t>
                      </a:r>
                      <a:r>
                        <a:rPr lang="en-US" sz="1400" dirty="0"/>
                        <a:t>::mutate()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6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9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A6AD-0F4C-4770-4B7A-7FD99B5F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 – 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79423-5881-D555-8066-813C1B65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Research</a:t>
            </a:r>
            <a:r>
              <a:rPr lang="zh-CN" altLang="en-US" sz="2000" dirty="0"/>
              <a:t> </a:t>
            </a:r>
            <a:r>
              <a:rPr lang="en-US" altLang="zh-CN" sz="2000" dirty="0"/>
              <a:t>Question: </a:t>
            </a:r>
            <a:r>
              <a:rPr lang="en-US" sz="2000" dirty="0"/>
              <a:t>How does GDP per capita relate to life expectancy across different continents?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CCB819-5D51-062D-09EE-8A514F01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743229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6E9D0-D3DC-181F-1240-C2183655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739467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997FC-5872-9BE6-9659-8F2CF81BDAF3}"/>
              </a:ext>
            </a:extLst>
          </p:cNvPr>
          <p:cNvSpPr txBox="1"/>
          <p:nvPr/>
        </p:nvSpPr>
        <p:spPr>
          <a:xfrm>
            <a:off x="6390679" y="2462467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188249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3CDA-23E1-8A8B-5C48-5DF9F135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faceting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D6064-A6BB-08E8-098D-874466842A36}"/>
              </a:ext>
            </a:extLst>
          </p:cNvPr>
          <p:cNvSpPr txBox="1"/>
          <p:nvPr/>
        </p:nvSpPr>
        <p:spPr>
          <a:xfrm>
            <a:off x="838201" y="2071192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2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a grid of graphs, by rows and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4A1D0-A063-32A7-C349-381964D5A3CD}"/>
              </a:ext>
            </a:extLst>
          </p:cNvPr>
          <p:cNvSpPr txBox="1"/>
          <p:nvPr/>
        </p:nvSpPr>
        <p:spPr>
          <a:xfrm>
            <a:off x="838200" y="4263796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2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small multiples by “wrapping” a series of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B775C-D1C5-046C-2ADD-AB16471E5A9D}"/>
              </a:ext>
            </a:extLst>
          </p:cNvPr>
          <p:cNvSpPr txBox="1"/>
          <p:nvPr/>
        </p:nvSpPr>
        <p:spPr>
          <a:xfrm>
            <a:off x="6928553" y="3906004"/>
            <a:ext cx="3547459" cy="1962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Choose grid: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Compare categorical variables</a:t>
            </a:r>
            <a:r>
              <a:rPr lang="zh-CN" altLang="en-US" sz="1350" dirty="0"/>
              <a:t> </a:t>
            </a:r>
            <a:r>
              <a:rPr lang="en-US" altLang="zh-CN" sz="1350" dirty="0"/>
              <a:t>systematically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The number of facet levels is not too large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Choose wrap: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Flexible and space-efficient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2B9BC-BCDE-8189-9AC8-8FD1B3995192}"/>
              </a:ext>
            </a:extLst>
          </p:cNvPr>
          <p:cNvSpPr txBox="1"/>
          <p:nvPr/>
        </p:nvSpPr>
        <p:spPr>
          <a:xfrm>
            <a:off x="3508526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(. ~ continent)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AF778-BD45-CF9B-78CC-40E3D30362DF}"/>
              </a:ext>
            </a:extLst>
          </p:cNvPr>
          <p:cNvSpPr txBox="1"/>
          <p:nvPr/>
        </p:nvSpPr>
        <p:spPr>
          <a:xfrm>
            <a:off x="6859889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(continent ~ 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C5CFE-68BB-AB7C-10E0-2C94BF22F4CD}"/>
              </a:ext>
            </a:extLst>
          </p:cNvPr>
          <p:cNvSpPr txBox="1"/>
          <p:nvPr/>
        </p:nvSpPr>
        <p:spPr>
          <a:xfrm>
            <a:off x="3407079" y="37773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(~continent)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71CA1E-A049-CB25-F717-F3F2F1CA7C30}"/>
              </a:ext>
            </a:extLst>
          </p:cNvPr>
          <p:cNvCxnSpPr>
            <a:cxnSpLocks/>
          </p:cNvCxnSpPr>
          <p:nvPr/>
        </p:nvCxnSpPr>
        <p:spPr>
          <a:xfrm flipV="1">
            <a:off x="838200" y="3722602"/>
            <a:ext cx="10189029" cy="25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of the different states&#10;&#10;AI-generated content may be incorrect.">
            <a:extLst>
              <a:ext uri="{FF2B5EF4-FFF2-40B4-BE49-F238E27FC236}">
                <a16:creationId xmlns:a16="http://schemas.microsoft.com/office/drawing/2014/main" id="{B27968F8-86E8-6852-DC4C-3CA15405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80" y="1740153"/>
            <a:ext cx="2914323" cy="1954224"/>
          </a:xfrm>
          <a:prstGeom prst="rect">
            <a:avLst/>
          </a:prstGeom>
        </p:spPr>
      </p:pic>
      <p:pic>
        <p:nvPicPr>
          <p:cNvPr id="23" name="Picture 22" descr="A graph of life expiring&#10;&#10;AI-generated content may be incorrect.">
            <a:extLst>
              <a:ext uri="{FF2B5EF4-FFF2-40B4-BE49-F238E27FC236}">
                <a16:creationId xmlns:a16="http://schemas.microsoft.com/office/drawing/2014/main" id="{3789AD1E-D937-A3C4-2468-C1A83802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90" y="1736880"/>
            <a:ext cx="2914323" cy="1985722"/>
          </a:xfrm>
          <a:prstGeom prst="rect">
            <a:avLst/>
          </a:prstGeom>
        </p:spPr>
      </p:pic>
      <p:pic>
        <p:nvPicPr>
          <p:cNvPr id="25" name="Picture 24" descr="A graph of different states&#10;&#10;AI-generated content may be incorrect.">
            <a:extLst>
              <a:ext uri="{FF2B5EF4-FFF2-40B4-BE49-F238E27FC236}">
                <a16:creationId xmlns:a16="http://schemas.microsoft.com/office/drawing/2014/main" id="{549B14E7-17EE-0BB6-1F96-9C74472E3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80" y="4077472"/>
            <a:ext cx="2914323" cy="19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C3FF-E5D3-A34A-4CF1-24D756C2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Aesthetic customizations – color palettes</a:t>
            </a:r>
          </a:p>
        </p:txBody>
      </p:sp>
      <p:pic>
        <p:nvPicPr>
          <p:cNvPr id="4" name="Content Placeholder 5" descr="A chart of different colors&#10;&#10;Description automatically generated">
            <a:extLst>
              <a:ext uri="{FF2B5EF4-FFF2-40B4-BE49-F238E27FC236}">
                <a16:creationId xmlns:a16="http://schemas.microsoft.com/office/drawing/2014/main" id="{3C1A3C27-3E41-E631-A0F6-382E2872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691" y="2328828"/>
            <a:ext cx="5839953" cy="326350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68A1D-A4D6-7AF3-5998-7EFFFD80B80A}"/>
              </a:ext>
            </a:extLst>
          </p:cNvPr>
          <p:cNvSpPr/>
          <p:nvPr/>
        </p:nvSpPr>
        <p:spPr>
          <a:xfrm>
            <a:off x="2076907" y="1797914"/>
            <a:ext cx="2000612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colorspace</a:t>
            </a:r>
            <a:endParaRPr lang="en-US" sz="3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9405F-1B11-12E4-4226-57004DE9CC87}"/>
              </a:ext>
            </a:extLst>
          </p:cNvPr>
          <p:cNvSpPr txBox="1"/>
          <p:nvPr/>
        </p:nvSpPr>
        <p:spPr>
          <a:xfrm>
            <a:off x="7977130" y="2584973"/>
            <a:ext cx="2690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Qualitative</a:t>
            </a:r>
            <a:r>
              <a:rPr lang="en-US" sz="1350" dirty="0"/>
              <a:t>: categorical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qualitative_hcl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/>
          </a:p>
          <a:p>
            <a:r>
              <a:rPr lang="en-US" sz="1350" b="1" dirty="0"/>
              <a:t>Sequential</a:t>
            </a:r>
            <a:r>
              <a:rPr lang="en-US" sz="1350" dirty="0"/>
              <a:t>: 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ordered/continuous numerical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sequential_hcl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r>
              <a:rPr lang="en-US" sz="1350" b="1" dirty="0">
                <a:solidFill>
                  <a:srgbClr val="202124"/>
                </a:solidFill>
                <a:latin typeface="-apple-system"/>
              </a:rPr>
              <a:t>Diverging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: ordered/continuous numerical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diverging_hcl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87466-0573-1D1C-1593-8C6EA9417576}"/>
              </a:ext>
            </a:extLst>
          </p:cNvPr>
          <p:cNvSpPr txBox="1"/>
          <p:nvPr/>
        </p:nvSpPr>
        <p:spPr>
          <a:xfrm>
            <a:off x="7977130" y="4807460"/>
            <a:ext cx="25171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Don’t use bidirectional (diverging) color scales for unidirectional data!</a:t>
            </a:r>
          </a:p>
        </p:txBody>
      </p:sp>
    </p:spTree>
    <p:extLst>
      <p:ext uri="{BB962C8B-B14F-4D97-AF65-F5344CB8AC3E}">
        <p14:creationId xmlns:p14="http://schemas.microsoft.com/office/powerpoint/2010/main" val="366093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FE7B-9924-F2FF-F4A0-B56082F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dirty="0" err="1"/>
              <a:t>colorspace</a:t>
            </a:r>
            <a:r>
              <a:rPr lang="en-US" dirty="0"/>
              <a:t> in ggplot2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5FBA1-62E6-66FB-CE87-54AC628A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1" y="2846194"/>
            <a:ext cx="6477776" cy="13028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99F4F-03AC-EE09-F640-C4CF269A0664}"/>
              </a:ext>
            </a:extLst>
          </p:cNvPr>
          <p:cNvSpPr/>
          <p:nvPr/>
        </p:nvSpPr>
        <p:spPr>
          <a:xfrm>
            <a:off x="2152627" y="2125268"/>
            <a:ext cx="651313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scale_&lt;aesthetic&gt;_&lt;datatype&gt;_&lt;</a:t>
            </a:r>
            <a:r>
              <a:rPr lang="en-US" sz="2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colorscale</a:t>
            </a: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&gt;()</a:t>
            </a:r>
            <a:endParaRPr lang="en-US" sz="27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38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7EA3-2807-919D-EDFD-62A70B03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Colorspace</a:t>
            </a:r>
            <a:r>
              <a:rPr lang="en-US" dirty="0"/>
              <a:t> examples</a:t>
            </a:r>
          </a:p>
        </p:txBody>
      </p:sp>
      <p:pic>
        <p:nvPicPr>
          <p:cNvPr id="4" name="Picture 3" descr="A graph showing different colors&#10;&#10;AI-generated content may be incorrect.">
            <a:extLst>
              <a:ext uri="{FF2B5EF4-FFF2-40B4-BE49-F238E27FC236}">
                <a16:creationId xmlns:a16="http://schemas.microsoft.com/office/drawing/2014/main" id="{FB826AE9-8612-1968-0570-E82FBEA1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86" y="1338755"/>
            <a:ext cx="3093910" cy="2317595"/>
          </a:xfrm>
          <a:prstGeom prst="rect">
            <a:avLst/>
          </a:prstGeom>
        </p:spPr>
      </p:pic>
      <p:pic>
        <p:nvPicPr>
          <p:cNvPr id="13" name="Picture 12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BC50CB09-B9CC-B692-A586-36884422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00" y="1387274"/>
            <a:ext cx="3256222" cy="2317596"/>
          </a:xfrm>
          <a:prstGeom prst="rect">
            <a:avLst/>
          </a:prstGeom>
        </p:spPr>
      </p:pic>
      <p:pic>
        <p:nvPicPr>
          <p:cNvPr id="17" name="Picture 16" descr="A close-up of a red and yellow circle&#10;&#10;AI-generated content may be incorrect.">
            <a:extLst>
              <a:ext uri="{FF2B5EF4-FFF2-40B4-BE49-F238E27FC236}">
                <a16:creationId xmlns:a16="http://schemas.microsoft.com/office/drawing/2014/main" id="{4BCC8838-5230-B626-D46B-0D6E3183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3" y="3704870"/>
            <a:ext cx="3162091" cy="2313725"/>
          </a:xfrm>
          <a:prstGeom prst="rect">
            <a:avLst/>
          </a:prstGeom>
        </p:spPr>
      </p:pic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5C70CA19-53E0-D075-A0FC-8B4AB93A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99" y="3658086"/>
            <a:ext cx="3735668" cy="23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682-957D-BC28-139F-719A78B7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choose diverging and sequential color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19AE-44E2-F46C-0E47-F3072F8D7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70420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if there’s a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middle point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emphasize the extremes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let readers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more differences 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data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51DCE-68C6-754C-10A3-C985789A330C}"/>
              </a:ext>
            </a:extLst>
          </p:cNvPr>
          <p:cNvSpPr txBox="1"/>
          <p:nvPr/>
        </p:nvSpPr>
        <p:spPr>
          <a:xfrm>
            <a:off x="1887794" y="5761705"/>
            <a:ext cx="694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blog.datawrapper.de</a:t>
            </a:r>
            <a:r>
              <a:rPr lang="en-US" sz="1400" dirty="0"/>
              <a:t>/diverging-vs-sequential-color-scales/</a:t>
            </a:r>
          </a:p>
        </p:txBody>
      </p:sp>
      <p:pic>
        <p:nvPicPr>
          <p:cNvPr id="6" name="Picture 5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620A4C14-FE28-99C5-4EF3-3F570AFB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92089"/>
            <a:ext cx="3694888" cy="2388290"/>
          </a:xfrm>
          <a:prstGeom prst="rect">
            <a:avLst/>
          </a:prstGeom>
        </p:spPr>
      </p:pic>
      <p:pic>
        <p:nvPicPr>
          <p:cNvPr id="8" name="Picture 7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FA9F9236-2C18-018E-823D-B47294D8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88" y="2972105"/>
            <a:ext cx="3694888" cy="24082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A82C53-8F80-7663-716E-C2E384BB0E8D}"/>
              </a:ext>
            </a:extLst>
          </p:cNvPr>
          <p:cNvSpPr/>
          <p:nvPr/>
        </p:nvSpPr>
        <p:spPr>
          <a:xfrm>
            <a:off x="3791984" y="3199991"/>
            <a:ext cx="428111" cy="4281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75DC6F-7D5A-E62B-84D1-40252B587058}"/>
              </a:ext>
            </a:extLst>
          </p:cNvPr>
          <p:cNvSpPr/>
          <p:nvPr/>
        </p:nvSpPr>
        <p:spPr>
          <a:xfrm>
            <a:off x="7836935" y="3170494"/>
            <a:ext cx="418892" cy="4188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3D4A9-D875-58CA-DB15-CDA250479122}"/>
              </a:ext>
            </a:extLst>
          </p:cNvPr>
          <p:cNvSpPr/>
          <p:nvPr/>
        </p:nvSpPr>
        <p:spPr>
          <a:xfrm>
            <a:off x="3659247" y="3713878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FD84F-5621-E4B8-E505-88E151116D6A}"/>
              </a:ext>
            </a:extLst>
          </p:cNvPr>
          <p:cNvSpPr/>
          <p:nvPr/>
        </p:nvSpPr>
        <p:spPr>
          <a:xfrm>
            <a:off x="7674704" y="3711242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FDB3-D868-BFEE-6C84-F5E9F9A4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the appropriate color palettes for heatmaps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872AE-ED28-B7D5-37F4-7345A222EA13}"/>
              </a:ext>
            </a:extLst>
          </p:cNvPr>
          <p:cNvSpPr txBox="1"/>
          <p:nvPr/>
        </p:nvSpPr>
        <p:spPr>
          <a:xfrm>
            <a:off x="5825287" y="1957780"/>
            <a:ext cx="4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(palette = "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Viridis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", rev =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E9E7-7BC6-9C48-33DC-DEFDD1A326E0}"/>
              </a:ext>
            </a:extLst>
          </p:cNvPr>
          <p:cNvSpPr txBox="1"/>
          <p:nvPr/>
        </p:nvSpPr>
        <p:spPr>
          <a:xfrm>
            <a:off x="5825287" y="3617370"/>
            <a:ext cx="474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(palette = ”Inferno", rev = FALSE)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D9CB9-CC52-415D-EA6A-B78140F4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40" y="2419215"/>
            <a:ext cx="3643329" cy="2260117"/>
          </a:xfrm>
          <a:prstGeom prst="rect">
            <a:avLst/>
          </a:prstGeom>
        </p:spPr>
      </p:pic>
      <p:pic>
        <p:nvPicPr>
          <p:cNvPr id="13" name="Picture 12" descr="A chart with different shades of green and blue&#10;&#10;AI-generated content may be incorrect.">
            <a:extLst>
              <a:ext uri="{FF2B5EF4-FFF2-40B4-BE49-F238E27FC236}">
                <a16:creationId xmlns:a16="http://schemas.microsoft.com/office/drawing/2014/main" id="{67041D91-48A4-73F7-1081-B6ECB08A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917" y="2160752"/>
            <a:ext cx="4032765" cy="1481604"/>
          </a:xfrm>
          <a:prstGeom prst="rect">
            <a:avLst/>
          </a:prstGeom>
        </p:spPr>
      </p:pic>
      <p:pic>
        <p:nvPicPr>
          <p:cNvPr id="15" name="Picture 1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D6968B0D-83E3-B9BD-6C76-1C4F4FB2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17" y="3871283"/>
            <a:ext cx="4032765" cy="15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218-C30C-7384-CEB8-7D0921F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change size of points and transparency</a:t>
            </a:r>
          </a:p>
        </p:txBody>
      </p:sp>
      <p:pic>
        <p:nvPicPr>
          <p:cNvPr id="4" name="Content Placeholder 20">
            <a:extLst>
              <a:ext uri="{FF2B5EF4-FFF2-40B4-BE49-F238E27FC236}">
                <a16:creationId xmlns:a16="http://schemas.microsoft.com/office/drawing/2014/main" id="{466F1D7B-7933-8061-ADE0-0A841777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186" y="3097894"/>
            <a:ext cx="3818124" cy="2371949"/>
          </a:xfr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A288EB-67CD-5887-4004-ECCCCD14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83" y="2095187"/>
            <a:ext cx="2552700" cy="981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B1BE75-090D-BB3F-6FDE-F4691B917D57}"/>
              </a:ext>
            </a:extLst>
          </p:cNvPr>
          <p:cNvSpPr/>
          <p:nvPr/>
        </p:nvSpPr>
        <p:spPr>
          <a:xfrm>
            <a:off x="3446377" y="2709482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0982C5B-CD4B-6834-1121-0543D217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437" y="2085660"/>
            <a:ext cx="2552700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05FF40-63A7-A3E4-7867-439D6545F423}"/>
              </a:ext>
            </a:extLst>
          </p:cNvPr>
          <p:cNvSpPr/>
          <p:nvPr/>
        </p:nvSpPr>
        <p:spPr>
          <a:xfrm>
            <a:off x="7700265" y="2709481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815B8-AC66-89A3-703B-8BCAD22694D0}"/>
              </a:ext>
            </a:extLst>
          </p:cNvPr>
          <p:cNvSpPr txBox="1"/>
          <p:nvPr/>
        </p:nvSpPr>
        <p:spPr>
          <a:xfrm>
            <a:off x="2966136" y="1614635"/>
            <a:ext cx="179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Size of points: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0736-6EC1-32BE-5A2D-6FDBAD0C649F}"/>
              </a:ext>
            </a:extLst>
          </p:cNvPr>
          <p:cNvSpPr txBox="1"/>
          <p:nvPr/>
        </p:nvSpPr>
        <p:spPr>
          <a:xfrm>
            <a:off x="6246337" y="1470970"/>
            <a:ext cx="405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Transparency: </a:t>
            </a:r>
          </a:p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alpha</a:t>
            </a:r>
            <a:r>
              <a:rPr lang="zh-CN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number between 0 (completely transparent) and 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                                               1(completely opaque)</a:t>
            </a:r>
            <a:endParaRPr lang="en-US" sz="12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1" name="Picture 10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283F9A4D-7759-AFF0-8FB0-8940AC79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338" y="3076260"/>
            <a:ext cx="3916697" cy="24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82B-C89C-0F1A-693B-788B43A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 the appearance of the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20D60-3DC5-F176-DBE4-8C5F1EB9E007}"/>
              </a:ext>
            </a:extLst>
          </p:cNvPr>
          <p:cNvSpPr txBox="1"/>
          <p:nvPr/>
        </p:nvSpPr>
        <p:spPr>
          <a:xfrm>
            <a:off x="6096000" y="1564175"/>
            <a:ext cx="4751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guides(color =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guide_legend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</a:p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override.aes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= list(size = 3, alpha = 1))</a:t>
            </a:r>
          </a:p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           )</a:t>
            </a:r>
          </a:p>
        </p:txBody>
      </p:sp>
      <p:pic>
        <p:nvPicPr>
          <p:cNvPr id="7" name="Picture 6" descr="A graph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5C281970-2958-F127-C2B2-2C7D8CD5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9755"/>
            <a:ext cx="4216880" cy="2619668"/>
          </a:xfrm>
          <a:prstGeom prst="rect">
            <a:avLst/>
          </a:prstGeom>
        </p:spPr>
      </p:pic>
      <p:pic>
        <p:nvPicPr>
          <p:cNvPr id="9" name="Picture 8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8FBCB5B1-0E30-A898-52F9-63ADE261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6" y="2279755"/>
            <a:ext cx="4258485" cy="2619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13D8E-B4BB-8D40-B879-91D5D445320A}"/>
              </a:ext>
            </a:extLst>
          </p:cNvPr>
          <p:cNvSpPr/>
          <p:nvPr/>
        </p:nvSpPr>
        <p:spPr>
          <a:xfrm>
            <a:off x="9694606" y="3087330"/>
            <a:ext cx="618274" cy="80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08" y="2751282"/>
            <a:ext cx="6514985" cy="1355436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latin typeface="Helvetica"/>
                <a:cs typeface="Helvetica"/>
              </a:rPr>
              <a:t>Advanced Data Visualization</a:t>
            </a:r>
            <a:endParaRPr lang="en-CA" sz="6600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74171" y="4926313"/>
            <a:ext cx="48832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Workshop Lead: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Han Yu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Facilitators: Adrien Osakwe &amp;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César Miguel Valdez Córdova  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Date: February 21, 2025 </a:t>
            </a: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4E9-4E8D-C895-F715-7107E962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different legends for different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20A68-9ACD-8FC4-A505-38B701153E54}"/>
              </a:ext>
            </a:extLst>
          </p:cNvPr>
          <p:cNvSpPr txBox="1"/>
          <p:nvPr/>
        </p:nvSpPr>
        <p:spPr>
          <a:xfrm>
            <a:off x="2175765" y="1688686"/>
            <a:ext cx="74563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add a legend to illustrate the original observations and the fitted line</a:t>
            </a:r>
            <a:r>
              <a:rPr lang="zh-CN" alt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？</a:t>
            </a:r>
            <a:endParaRPr lang="en-US" sz="135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7161740-6ABF-C08C-E455-56F03CED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6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3A3380A-9CC6-33C2-F6B0-CD8A8015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7092D-24A1-7EB0-6729-6194681E8BEA}"/>
              </a:ext>
            </a:extLst>
          </p:cNvPr>
          <p:cNvSpPr/>
          <p:nvPr/>
        </p:nvSpPr>
        <p:spPr>
          <a:xfrm>
            <a:off x="9632119" y="3126755"/>
            <a:ext cx="651332" cy="4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85BEAA2-4703-0DEE-F12B-AE2A5C82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40" y="2131485"/>
            <a:ext cx="5959963" cy="3258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DD754-0A60-B6F8-E129-E79D838FC36E}"/>
              </a:ext>
            </a:extLst>
          </p:cNvPr>
          <p:cNvSpPr/>
          <p:nvPr/>
        </p:nvSpPr>
        <p:spPr>
          <a:xfrm>
            <a:off x="5903942" y="3341825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17BDD-6FF2-3CE8-4469-66156ACE2403}"/>
              </a:ext>
            </a:extLst>
          </p:cNvPr>
          <p:cNvSpPr/>
          <p:nvPr/>
        </p:nvSpPr>
        <p:spPr>
          <a:xfrm>
            <a:off x="3835670" y="3173514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BC31E-A744-DABD-76BB-D9B0060C0933}"/>
              </a:ext>
            </a:extLst>
          </p:cNvPr>
          <p:cNvSpPr/>
          <p:nvPr/>
        </p:nvSpPr>
        <p:spPr>
          <a:xfrm>
            <a:off x="2998182" y="3584363"/>
            <a:ext cx="3628761" cy="1715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141F7E5-0681-6F9F-F03F-C6116777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75" y="2017798"/>
            <a:ext cx="4171247" cy="3111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65FD6A-670F-6716-F949-51FF4BE424FC}"/>
              </a:ext>
            </a:extLst>
          </p:cNvPr>
          <p:cNvSpPr/>
          <p:nvPr/>
        </p:nvSpPr>
        <p:spPr>
          <a:xfrm>
            <a:off x="5557535" y="3429000"/>
            <a:ext cx="636086" cy="779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32C467-C759-01CF-74B2-CB96E7F7D95A}"/>
              </a:ext>
            </a:extLst>
          </p:cNvPr>
          <p:cNvGrpSpPr/>
          <p:nvPr/>
        </p:nvGrpSpPr>
        <p:grpSpPr>
          <a:xfrm>
            <a:off x="6240176" y="2017798"/>
            <a:ext cx="4161425" cy="3111688"/>
            <a:chOff x="4716175" y="2017798"/>
            <a:chExt cx="4161425" cy="3111688"/>
          </a:xfrm>
        </p:grpSpPr>
        <p:pic>
          <p:nvPicPr>
            <p:cNvPr id="26" name="Picture 25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626EF536-893A-5639-BF37-A592C892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366"/>
            <a:stretch/>
          </p:blipFill>
          <p:spPr>
            <a:xfrm>
              <a:off x="4716175" y="2017798"/>
              <a:ext cx="3488607" cy="3111688"/>
            </a:xfrm>
            <a:prstGeom prst="rect">
              <a:avLst/>
            </a:prstGeom>
          </p:spPr>
        </p:pic>
        <p:pic>
          <p:nvPicPr>
            <p:cNvPr id="27" name="Picture 26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9D5F8E1-637C-1970-7F52-823885D8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4751" b="54411"/>
            <a:stretch/>
          </p:blipFill>
          <p:spPr>
            <a:xfrm>
              <a:off x="8241514" y="2400027"/>
              <a:ext cx="636086" cy="1418576"/>
            </a:xfrm>
            <a:prstGeom prst="rect">
              <a:avLst/>
            </a:prstGeom>
          </p:spPr>
        </p:pic>
      </p:grpSp>
      <p:pic>
        <p:nvPicPr>
          <p:cNvPr id="12" name="Picture 11" descr="A computer code with black and green text&#10;&#10;AI-generated content may be incorrect.">
            <a:extLst>
              <a:ext uri="{FF2B5EF4-FFF2-40B4-BE49-F238E27FC236}">
                <a16:creationId xmlns:a16="http://schemas.microsoft.com/office/drawing/2014/main" id="{2EF63E27-43EE-CF0C-7044-18509AA6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68" y="2579460"/>
            <a:ext cx="5456664" cy="16990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B9007-CBB0-4223-44F5-17CFA2DBBCB5}"/>
              </a:ext>
            </a:extLst>
          </p:cNvPr>
          <p:cNvCxnSpPr>
            <a:cxnSpLocks/>
          </p:cNvCxnSpPr>
          <p:nvPr/>
        </p:nvCxnSpPr>
        <p:spPr>
          <a:xfrm flipH="1">
            <a:off x="4956429" y="3562959"/>
            <a:ext cx="1633125" cy="26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F4B75-B1BB-D123-800B-DD8F5D9A3134}"/>
              </a:ext>
            </a:extLst>
          </p:cNvPr>
          <p:cNvCxnSpPr>
            <a:cxnSpLocks/>
          </p:cNvCxnSpPr>
          <p:nvPr/>
        </p:nvCxnSpPr>
        <p:spPr>
          <a:xfrm flipH="1">
            <a:off x="4487662" y="3583523"/>
            <a:ext cx="3078018" cy="47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0A52-AD1F-63A6-9FDF-F627713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Delete the legend</a:t>
            </a:r>
          </a:p>
        </p:txBody>
      </p:sp>
    </p:spTree>
    <p:extLst>
      <p:ext uri="{BB962C8B-B14F-4D97-AF65-F5344CB8AC3E}">
        <p14:creationId xmlns:p14="http://schemas.microsoft.com/office/powerpoint/2010/main" val="345887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E7A17F23-2A5A-69C7-CF5C-B4F81CC1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42" y="2250238"/>
            <a:ext cx="4445000" cy="2717800"/>
          </a:xfrm>
          <a:prstGeom prst="rect">
            <a:avLst/>
          </a:prstGeom>
        </p:spPr>
      </p:pic>
      <p:pic>
        <p:nvPicPr>
          <p:cNvPr id="13" name="Picture 12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6FB92818-0FD3-457E-BF71-6C3BECA5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16176"/>
            <a:ext cx="4419600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42E62-F7AB-F787-CFC6-9D37E0128990}"/>
              </a:ext>
            </a:extLst>
          </p:cNvPr>
          <p:cNvSpPr/>
          <p:nvPr/>
        </p:nvSpPr>
        <p:spPr>
          <a:xfrm>
            <a:off x="5416937" y="2519124"/>
            <a:ext cx="679063" cy="200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9A5D7-5979-72A2-3043-D6823B2D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the legend</a:t>
            </a:r>
          </a:p>
        </p:txBody>
      </p:sp>
    </p:spTree>
    <p:extLst>
      <p:ext uri="{BB962C8B-B14F-4D97-AF65-F5344CB8AC3E}">
        <p14:creationId xmlns:p14="http://schemas.microsoft.com/office/powerpoint/2010/main" val="126889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9F724-35B4-911E-24DF-C8B66CBC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83E35-4E99-CDFA-BE6A-B58011F5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486" y="1598000"/>
            <a:ext cx="4536433" cy="2754108"/>
          </a:xfrm>
        </p:spPr>
        <p:txBody>
          <a:bodyPr>
            <a:no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(x = 1:3, y = 1:3)</a:t>
            </a:r>
          </a:p>
          <a:p>
            <a:r>
              <a:rPr lang="en-US" sz="1400" dirty="0"/>
              <a:t>base &lt;-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(x, y)) + </a:t>
            </a:r>
            <a:r>
              <a:rPr lang="en-US" sz="1400" dirty="0" err="1"/>
              <a:t>geom_point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base + </a:t>
            </a:r>
            <a:r>
              <a:rPr lang="en-US" sz="1400" b="1" dirty="0" err="1"/>
              <a:t>theme_grey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theme_grey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theme_bw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theme_bw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theme_linedraw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theme_linedraw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theme_light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theme_light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theme_dark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theme_dark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theme_minimal</a:t>
            </a:r>
            <a:r>
              <a:rPr lang="en-US" sz="1400" b="1" dirty="0"/>
              <a:t>()</a:t>
            </a:r>
            <a:r>
              <a:rPr lang="en-US" sz="1400" dirty="0"/>
              <a:t> 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theme_minimal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theme_classic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theme_classic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theme_void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theme_void</a:t>
            </a:r>
            <a:r>
              <a:rPr lang="en-US" sz="1400" dirty="0"/>
              <a:t>()")</a:t>
            </a:r>
          </a:p>
        </p:txBody>
      </p:sp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4048156-F704-9696-4A98-CCCE769C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78" y="2555805"/>
            <a:ext cx="3570372" cy="1838740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AF56A03D-BA52-CD3A-3D05-7D58064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8" y="4361841"/>
            <a:ext cx="2675772" cy="1638911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180A411-14F2-5141-9053-7DD1B21D0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19" y="878022"/>
            <a:ext cx="3452594" cy="1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27BF-E122-EE94-9A18-323109CF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</a:t>
            </a:r>
            <a:r>
              <a:rPr lang="en-US" altLang="zh-CN" dirty="0"/>
              <a:t>(10 mins)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B5D5-7569-3334-FCC4-1D0994DA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80" y="2466924"/>
            <a:ext cx="4309661" cy="2220917"/>
          </a:xfrm>
        </p:spPr>
        <p:txBody>
          <a:bodyPr>
            <a:normAutofit/>
          </a:bodyPr>
          <a:lstStyle/>
          <a:p>
            <a:r>
              <a:rPr lang="en-US" sz="1350" dirty="0"/>
              <a:t>Improving the axes and legend labels</a:t>
            </a:r>
          </a:p>
          <a:p>
            <a:r>
              <a:rPr lang="en-US" sz="1350" dirty="0"/>
              <a:t>Adding a title for the plot</a:t>
            </a:r>
          </a:p>
          <a:p>
            <a:r>
              <a:rPr lang="en-US" sz="1350" dirty="0"/>
              <a:t>Tweaking the color scale to your favorite palette </a:t>
            </a:r>
          </a:p>
          <a:p>
            <a:r>
              <a:rPr lang="en-US" sz="1350" dirty="0"/>
              <a:t>The background should be white, not pale grey</a:t>
            </a:r>
          </a:p>
          <a:p>
            <a:r>
              <a:rPr lang="en-US" sz="1350" dirty="0"/>
              <a:t>Major gridlines should be a pale grey and minor gridlines should be removed</a:t>
            </a:r>
          </a:p>
          <a:p>
            <a:r>
              <a:rPr lang="en-US" sz="1350" dirty="0"/>
              <a:t>The plot title should be centered in 12pt bold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CBC21-BD0C-7C8B-2666-297B9945C7A1}"/>
              </a:ext>
            </a:extLst>
          </p:cNvPr>
          <p:cNvSpPr txBox="1"/>
          <p:nvPr/>
        </p:nvSpPr>
        <p:spPr>
          <a:xfrm>
            <a:off x="3209328" y="1506023"/>
            <a:ext cx="6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Improve the plot based on the following requirements </a:t>
            </a:r>
          </a:p>
        </p:txBody>
      </p:sp>
      <p:pic>
        <p:nvPicPr>
          <p:cNvPr id="5" name="Picture 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4AB155F-CE84-5EC3-6782-18A9F5A6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19" y="2282258"/>
            <a:ext cx="4309661" cy="26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93B9-DD12-C3F0-01C9-09E25557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Specialized Plot</a:t>
            </a:r>
          </a:p>
        </p:txBody>
      </p:sp>
    </p:spTree>
    <p:extLst>
      <p:ext uri="{BB962C8B-B14F-4D97-AF65-F5344CB8AC3E}">
        <p14:creationId xmlns:p14="http://schemas.microsoft.com/office/powerpoint/2010/main" val="3852006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D654-AFF6-D097-E47A-96C0344D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6" y="2218848"/>
            <a:ext cx="4609882" cy="2651886"/>
          </a:xfrm>
        </p:spPr>
        <p:txBody>
          <a:bodyPr anchor="t">
            <a:normAutofit/>
          </a:bodyPr>
          <a:lstStyle/>
          <a:p>
            <a:r>
              <a:rPr lang="en-US" sz="1500" dirty="0"/>
              <a:t>Correlation analysis</a:t>
            </a:r>
          </a:p>
          <a:p>
            <a:r>
              <a:rPr lang="en-US" sz="1500" dirty="0"/>
              <a:t>Feature importance in Machine Learning</a:t>
            </a:r>
          </a:p>
          <a:p>
            <a:r>
              <a:rPr lang="en-US" sz="1500" dirty="0"/>
              <a:t>Geospatial data</a:t>
            </a:r>
          </a:p>
          <a:p>
            <a:r>
              <a:rPr lang="en-US" sz="1500" dirty="0"/>
              <a:t>Gene expression data in biology</a:t>
            </a:r>
          </a:p>
          <a:p>
            <a:r>
              <a:rPr lang="en-US" sz="1500" dirty="0"/>
              <a:t>Resource utilization</a:t>
            </a:r>
          </a:p>
          <a:p>
            <a:r>
              <a:rPr lang="en-US" sz="1500" dirty="0"/>
              <a:t>Data quality checks</a:t>
            </a:r>
          </a:p>
          <a:p>
            <a:r>
              <a:rPr lang="en-US" sz="1500" dirty="0"/>
              <a:t>Comparing performance metrics</a:t>
            </a:r>
          </a:p>
          <a:p>
            <a:r>
              <a:rPr lang="en-US" sz="1500" dirty="0"/>
              <a:t>Cluster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D218-0520-DBE5-A8BB-770F2AD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572" y="1497678"/>
            <a:ext cx="4094226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32591-E422-6BE2-A59F-8A60619102D6}"/>
              </a:ext>
            </a:extLst>
          </p:cNvPr>
          <p:cNvSpPr txBox="1"/>
          <p:nvPr/>
        </p:nvSpPr>
        <p:spPr>
          <a:xfrm>
            <a:off x="4024793" y="653857"/>
            <a:ext cx="3835520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Base R: heatmap() Function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ggplot2 with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geom_tile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pheatmap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for Annotated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18370-14D6-9143-3D4E-8C42D50E2FF8}"/>
              </a:ext>
            </a:extLst>
          </p:cNvPr>
          <p:cNvSpPr txBox="1"/>
          <p:nvPr/>
        </p:nvSpPr>
        <p:spPr>
          <a:xfrm>
            <a:off x="1849561" y="5734243"/>
            <a:ext cx="6830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/215-the-heatmap-function.html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FA5EFF-CDE2-28EE-1692-16E1E50B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796610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627DC-85D0-9385-EE83-D3296AD23854}"/>
              </a:ext>
            </a:extLst>
          </p:cNvPr>
          <p:cNvSpPr txBox="1"/>
          <p:nvPr/>
        </p:nvSpPr>
        <p:spPr>
          <a:xfrm>
            <a:off x="1322290" y="2536317"/>
            <a:ext cx="4004205" cy="12310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survival analysis</a:t>
            </a:r>
          </a:p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estimate the survival probability over time</a:t>
            </a:r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52F56055-A710-6251-15CE-6B1687F5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85" y="1690688"/>
            <a:ext cx="4932281" cy="2971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BD411-1E5B-1C2C-AF8D-ED286FE70D85}"/>
              </a:ext>
            </a:extLst>
          </p:cNvPr>
          <p:cNvSpPr txBox="1"/>
          <p:nvPr/>
        </p:nvSpPr>
        <p:spPr>
          <a:xfrm>
            <a:off x="1005876" y="4964774"/>
            <a:ext cx="9895114" cy="5432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ggsurvplot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()” from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survminer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library is a useful function to generate KM Curve using ggplot2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BE046-B103-26D9-5421-76B28DCC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curve</a:t>
            </a:r>
          </a:p>
        </p:txBody>
      </p:sp>
    </p:spTree>
    <p:extLst>
      <p:ext uri="{BB962C8B-B14F-4D97-AF65-F5344CB8AC3E}">
        <p14:creationId xmlns:p14="http://schemas.microsoft.com/office/powerpoint/2010/main" val="154580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A628-76B1-9FE2-DC56-4B51C36F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31" y="2205358"/>
            <a:ext cx="4022598" cy="1495785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Used primarily in genome-wide association studies (GWAS) to visualize p-values across genomic positions.</a:t>
            </a:r>
          </a:p>
        </p:txBody>
      </p:sp>
      <p:pic>
        <p:nvPicPr>
          <p:cNvPr id="6" name="Picture 5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7AE55FA-2241-871F-4BA0-54471DF9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31" y="1534887"/>
            <a:ext cx="6013907" cy="3668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36709-7804-0B2A-DD89-DFB1F6F50D75}"/>
              </a:ext>
            </a:extLst>
          </p:cNvPr>
          <p:cNvSpPr txBox="1"/>
          <p:nvPr/>
        </p:nvSpPr>
        <p:spPr>
          <a:xfrm>
            <a:off x="984831" y="5323113"/>
            <a:ext cx="7927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/101_Manhattan_plot.html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B5FB3A-54D3-03FA-55D3-3C8D2B7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</a:t>
            </a:r>
          </a:p>
        </p:txBody>
      </p:sp>
    </p:spTree>
    <p:extLst>
      <p:ext uri="{BB962C8B-B14F-4D97-AF65-F5344CB8AC3E}">
        <p14:creationId xmlns:p14="http://schemas.microsoft.com/office/powerpoint/2010/main" val="1179827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91DF-0F14-7A57-44C3-F85463B1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730" y="511962"/>
            <a:ext cx="4505706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 2D density plot is a useful visualization to understand the distribution of data points over two continuous variables if you have a huge number of points.</a:t>
            </a:r>
          </a:p>
        </p:txBody>
      </p:sp>
      <p:pic>
        <p:nvPicPr>
          <p:cNvPr id="7" name="Picture 6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1E56ACD-DE48-9F73-B043-EEA5786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4"/>
          <a:stretch/>
        </p:blipFill>
        <p:spPr>
          <a:xfrm>
            <a:off x="5980400" y="2595844"/>
            <a:ext cx="4465096" cy="2585756"/>
          </a:xfrm>
          <a:prstGeom prst="rect">
            <a:avLst/>
          </a:prstGeom>
        </p:spPr>
      </p:pic>
      <p:pic>
        <p:nvPicPr>
          <p:cNvPr id="8" name="Picture 7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6B27208-7EB2-8279-DFC5-6F3B79BE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2"/>
          <a:stretch/>
        </p:blipFill>
        <p:spPr>
          <a:xfrm>
            <a:off x="908602" y="2595844"/>
            <a:ext cx="4465098" cy="258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CA3FA-0368-4D13-100C-2E5D0EEA348E}"/>
              </a:ext>
            </a:extLst>
          </p:cNvPr>
          <p:cNvSpPr txBox="1"/>
          <p:nvPr/>
        </p:nvSpPr>
        <p:spPr>
          <a:xfrm>
            <a:off x="6196584" y="2227311"/>
            <a:ext cx="2734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geom_bin2d()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EC626-7CEB-7C79-4751-B824964B6628}"/>
              </a:ext>
            </a:extLst>
          </p:cNvPr>
          <p:cNvSpPr txBox="1"/>
          <p:nvPr/>
        </p:nvSpPr>
        <p:spPr>
          <a:xfrm>
            <a:off x="838200" y="5668403"/>
            <a:ext cx="6277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/2d-density-plot-with-ggplot2.html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26ADAF-D5F4-174D-B7A9-0DC41A29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density plot</a:t>
            </a:r>
          </a:p>
        </p:txBody>
      </p:sp>
    </p:spTree>
    <p:extLst>
      <p:ext uri="{BB962C8B-B14F-4D97-AF65-F5344CB8AC3E}">
        <p14:creationId xmlns:p14="http://schemas.microsoft.com/office/powerpoint/2010/main" val="173813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2344547" y="1461828"/>
            <a:ext cx="75029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QLS-MiCM mission statement: d</a:t>
            </a:r>
            <a:r>
              <a:rPr lang="en-CA" dirty="0">
                <a:solidFill>
                  <a:srgbClr val="000000"/>
                </a:solidFill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dirty="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26" y="208818"/>
            <a:ext cx="3732349" cy="900740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54" y="2108159"/>
            <a:ext cx="2595493" cy="2595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3066546" y="4749843"/>
            <a:ext cx="60589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Scan the QR code to sign up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for our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mailing list</a:t>
            </a: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4145152" y="5442364"/>
            <a:ext cx="390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Contact: 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workshop-micm@mcgill.ca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AC50F-5BBF-57B8-0E88-AE73C1E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90B-7948-13CC-5C18-00D84653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286116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D3A6-BEC8-419B-484F-D8B8460F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95" y="1348195"/>
            <a:ext cx="3614166" cy="1110996"/>
          </a:xfrm>
        </p:spPr>
        <p:txBody>
          <a:bodyPr anchor="b">
            <a:normAutofit/>
          </a:bodyPr>
          <a:lstStyle/>
          <a:p>
            <a:pPr algn="ctr"/>
            <a:r>
              <a:rPr lang="en-US" sz="4050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57C192-A8B8-F0DD-5294-ADFB85AD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5" y="2656333"/>
            <a:ext cx="4326728" cy="1753362"/>
          </a:xfrm>
        </p:spPr>
        <p:txBody>
          <a:bodyPr anchor="t">
            <a:normAutofit/>
          </a:bodyPr>
          <a:lstStyle/>
          <a:p>
            <a:r>
              <a:rPr lang="en-US" sz="2400" dirty="0"/>
              <a:t>What can you observe from this plot? </a:t>
            </a:r>
          </a:p>
          <a:p>
            <a:r>
              <a:rPr lang="en-US" sz="2400" dirty="0"/>
              <a:t>Do you have any questions about this plot?</a:t>
            </a:r>
          </a:p>
        </p:txBody>
      </p:sp>
      <p:pic>
        <p:nvPicPr>
          <p:cNvPr id="5" name="Content Placeholder 4" descr="A graph showing a number of black dots&#10;&#10;Description automatically generated">
            <a:extLst>
              <a:ext uri="{FF2B5EF4-FFF2-40B4-BE49-F238E27FC236}">
                <a16:creationId xmlns:a16="http://schemas.microsoft.com/office/drawing/2014/main" id="{32CA0758-3AE7-8A28-38F3-3D3165F6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243" y="1756813"/>
            <a:ext cx="5415988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7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9FB763-F5C7-971E-10BC-67DBE721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75D18C-0AB5-FB06-9356-13A88C87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452229"/>
            <a:ext cx="8033003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Any variable could be used to further explain this </a:t>
            </a:r>
            <a:r>
              <a:rPr lang="en-US" sz="1650" dirty="0" err="1"/>
              <a:t>polt</a:t>
            </a:r>
            <a:r>
              <a:rPr lang="en-US" sz="1650" dirty="0"/>
              <a:t>?</a:t>
            </a:r>
          </a:p>
          <a:p>
            <a:r>
              <a:rPr lang="en-US" sz="1650" dirty="0"/>
              <a:t>Species/ Island?</a:t>
            </a:r>
          </a:p>
        </p:txBody>
      </p:sp>
      <p:pic>
        <p:nvPicPr>
          <p:cNvPr id="7" name="Picture 6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81CD937-1095-C271-4329-2C8B3C53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867" y="2777793"/>
            <a:ext cx="3522354" cy="2183858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6B5F4-ACA0-CC06-1367-70599B7F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395217"/>
            <a:ext cx="5193785" cy="99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19DDA-8258-E4BE-1C57-A14BDF4A9017}"/>
              </a:ext>
            </a:extLst>
          </p:cNvPr>
          <p:cNvSpPr txBox="1"/>
          <p:nvPr/>
        </p:nvSpPr>
        <p:spPr>
          <a:xfrm>
            <a:off x="2312586" y="5248014"/>
            <a:ext cx="756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if we are still interested in individual info?</a:t>
            </a:r>
          </a:p>
        </p:txBody>
      </p:sp>
    </p:spTree>
    <p:extLst>
      <p:ext uri="{BB962C8B-B14F-4D97-AF65-F5344CB8AC3E}">
        <p14:creationId xmlns:p14="http://schemas.microsoft.com/office/powerpoint/2010/main" val="30392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BF4C2A-BCF5-576F-8BE3-C59837B2A362}"/>
              </a:ext>
            </a:extLst>
          </p:cNvPr>
          <p:cNvSpPr txBox="1"/>
          <p:nvPr/>
        </p:nvSpPr>
        <p:spPr>
          <a:xfrm>
            <a:off x="1997202" y="2962656"/>
            <a:ext cx="2571750" cy="255803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8B1CB22C-84FC-4211-9E59-46378C86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1956" y="1594446"/>
            <a:ext cx="5868088" cy="363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37EF7-400C-22ED-4832-94B586A96870}"/>
              </a:ext>
            </a:extLst>
          </p:cNvPr>
          <p:cNvSpPr txBox="1"/>
          <p:nvPr/>
        </p:nvSpPr>
        <p:spPr>
          <a:xfrm>
            <a:off x="1017814" y="5411299"/>
            <a:ext cx="1015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if we are interested in which island the penguin lives or any other information?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190E-A4F3-3538-D473-CC92DB93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/>
              <a:t>ggplotly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00CAD-AD4B-C85F-CD49-5E4EDB4F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28" y="2248752"/>
            <a:ext cx="3063455" cy="2527350"/>
          </a:xfrm>
          <a:prstGeom prst="rect">
            <a:avLst/>
          </a:prstGeom>
        </p:spPr>
      </p:pic>
      <p:pic>
        <p:nvPicPr>
          <p:cNvPr id="5" name="Content Placeholder 4" descr="A graph showing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0B6BEF39-9FC2-D37A-3FC6-EC8793CB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45" y="2080091"/>
            <a:ext cx="4834891" cy="28646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4E748A-CEEA-15F3-1640-3BF854CA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</p:spTree>
    <p:extLst>
      <p:ext uri="{BB962C8B-B14F-4D97-AF65-F5344CB8AC3E}">
        <p14:creationId xmlns:p14="http://schemas.microsoft.com/office/powerpoint/2010/main" val="338132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19E5F-F557-EC16-6865-644F241C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65C8-FE31-EC11-9C87-93424438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797" y="2198779"/>
            <a:ext cx="3380260" cy="274333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 </a:t>
            </a:r>
            <a:r>
              <a:rPr lang="en-US" sz="1800" b="1" dirty="0"/>
              <a:t>bold text </a:t>
            </a:r>
            <a:r>
              <a:rPr lang="en-US" sz="1800" dirty="0"/>
              <a:t>to make the tooltip more readable</a:t>
            </a:r>
          </a:p>
          <a:p>
            <a:r>
              <a:rPr lang="en-US" sz="1800" dirty="0"/>
              <a:t>Add a </a:t>
            </a:r>
            <a:r>
              <a:rPr lang="en-US" sz="1800" b="1" dirty="0"/>
              <a:t>title</a:t>
            </a:r>
            <a:r>
              <a:rPr lang="en-US" sz="1800" dirty="0"/>
              <a:t> to the tooltip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background</a:t>
            </a:r>
            <a:r>
              <a:rPr lang="en-US" sz="1800" dirty="0"/>
              <a:t> </a:t>
            </a:r>
            <a:r>
              <a:rPr lang="en-US" sz="1800" b="1" dirty="0"/>
              <a:t>color</a:t>
            </a:r>
            <a:r>
              <a:rPr lang="en-US" sz="1800" dirty="0"/>
              <a:t> of the tooltip to white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font color </a:t>
            </a:r>
            <a:r>
              <a:rPr lang="en-US" sz="1800" dirty="0"/>
              <a:t>of the tooltip to black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BB5C99-1F77-1ECB-6B7C-744CCE5C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544" y="1690689"/>
            <a:ext cx="4381571" cy="3599148"/>
          </a:xfrm>
          <a:prstGeom prst="rect">
            <a:avLst/>
          </a:prstGeom>
        </p:spPr>
      </p:pic>
      <p:pic>
        <p:nvPicPr>
          <p:cNvPr id="5" name="Picture 4" descr="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0764DC2-6CC8-683A-23FD-13AE1B70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17" y="1690690"/>
            <a:ext cx="6550142" cy="3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6BC08-26DE-E426-79EE-29FA2F5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your figure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DD118BB0-0C90-777F-0759-FD106EBA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2822546"/>
            <a:ext cx="3447088" cy="824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Try </a:t>
            </a:r>
            <a:r>
              <a:rPr lang="en-US" b="1" dirty="0" err="1"/>
              <a:t>gganimate</a:t>
            </a:r>
            <a:r>
              <a:rPr lang="en-US" b="1" dirty="0"/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ECE9FA-601F-D607-3CC3-F25B40F8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658" y="1579791"/>
            <a:ext cx="5541854" cy="39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7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EB56-06F0-0842-58DE-55AC2AA5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8" y="1268730"/>
            <a:ext cx="2700645" cy="4073652"/>
          </a:xfrm>
        </p:spPr>
        <p:txBody>
          <a:bodyPr>
            <a:normAutofit/>
          </a:bodyPr>
          <a:lstStyle/>
          <a:p>
            <a:r>
              <a:rPr lang="en-US" sz="4050" dirty="0"/>
              <a:t>R Shiny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B86F-7C16-77B4-D456-25DC6C34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6" y="1271318"/>
            <a:ext cx="4668251" cy="4073652"/>
          </a:xfrm>
        </p:spPr>
        <p:txBody>
          <a:bodyPr anchor="ctr">
            <a:normAutofit/>
          </a:bodyPr>
          <a:lstStyle/>
          <a:p>
            <a:r>
              <a:rPr lang="en-US" sz="1650" dirty="0"/>
              <a:t>Shiny is an R package used to build </a:t>
            </a:r>
            <a:r>
              <a:rPr lang="en-US" sz="1650" b="1" dirty="0"/>
              <a:t>interactive web applications</a:t>
            </a:r>
            <a:r>
              <a:rPr lang="en-US" sz="1650" dirty="0"/>
              <a:t> directly from R</a:t>
            </a:r>
          </a:p>
          <a:p>
            <a:r>
              <a:rPr lang="en-US" sz="1650" dirty="0"/>
              <a:t>Common use cases: data visualization, dashboards, interactive reports, and real-time data processing.</a:t>
            </a:r>
          </a:p>
          <a:p>
            <a:r>
              <a:rPr lang="en-US" sz="1650" b="1" dirty="0"/>
              <a:t>Structure</a:t>
            </a:r>
            <a:r>
              <a:rPr lang="en-US" sz="1650" dirty="0"/>
              <a:t>: UI (User Interface) + server (backend logic)</a:t>
            </a:r>
          </a:p>
          <a:p>
            <a:r>
              <a:rPr lang="en-US" sz="1650" b="1" dirty="0"/>
              <a:t>UI design</a:t>
            </a:r>
            <a:r>
              <a:rPr lang="en-US" sz="1650" dirty="0"/>
              <a:t>: </a:t>
            </a:r>
            <a:r>
              <a:rPr lang="en-US" sz="1650" dirty="0" err="1"/>
              <a:t>fluidPage</a:t>
            </a:r>
            <a:r>
              <a:rPr lang="en-US" sz="1650" dirty="0"/>
              <a:t>(), </a:t>
            </a:r>
            <a:r>
              <a:rPr lang="en-US" sz="1650" dirty="0" err="1"/>
              <a:t>sidebarLayout</a:t>
            </a:r>
            <a:r>
              <a:rPr lang="en-US" sz="1650" dirty="0"/>
              <a:t>(), ……</a:t>
            </a:r>
          </a:p>
          <a:p>
            <a:r>
              <a:rPr lang="en-US" sz="1650" dirty="0"/>
              <a:t>Shiny is reactive, which means that inputs trigger changes in the outputs</a:t>
            </a:r>
          </a:p>
          <a:p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164772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AC90-479A-1DCE-5086-C6041D3E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D4F-35D9-132D-4A08-E329E243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88" y="2630163"/>
            <a:ext cx="744321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first see an example of R shiny dashboard to analyze Omics Data - </a:t>
            </a:r>
            <a:r>
              <a:rPr lang="en-US" dirty="0" err="1"/>
              <a:t>GraphBio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3D057-36EA-57DF-296D-D70E585B0B74}"/>
              </a:ext>
            </a:extLst>
          </p:cNvPr>
          <p:cNvSpPr txBox="1"/>
          <p:nvPr/>
        </p:nvSpPr>
        <p:spPr>
          <a:xfrm>
            <a:off x="2456689" y="5053914"/>
            <a:ext cx="5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http://www.graphbio1.com/en/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5A89-71F0-D8F5-9203-F800B11A6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650" y="1875052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User interface (UI) </a:t>
            </a:r>
          </a:p>
          <a:p>
            <a:pPr marL="0" indent="0">
              <a:buNone/>
            </a:pPr>
            <a:r>
              <a:rPr lang="en-US" sz="2400" dirty="0"/>
              <a:t>[define visual elements]   </a:t>
            </a:r>
          </a:p>
          <a:p>
            <a:pPr marL="0" indent="0">
              <a:buNone/>
            </a:pPr>
            <a:r>
              <a:rPr lang="en-US" dirty="0"/>
              <a:t>+ </a:t>
            </a:r>
          </a:p>
          <a:p>
            <a:pPr marL="0" indent="0">
              <a:buNone/>
            </a:pPr>
            <a:r>
              <a:rPr lang="en-US" b="1" dirty="0"/>
              <a:t>Server</a:t>
            </a:r>
          </a:p>
          <a:p>
            <a:pPr marL="0" indent="0">
              <a:buNone/>
            </a:pPr>
            <a:r>
              <a:rPr lang="en-US" sz="2400" dirty="0"/>
              <a:t>[handle the reactive behavior and interactions]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D9226E-02B0-5D4E-10A9-FCFB0E57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2" y="1681648"/>
            <a:ext cx="3789866" cy="3494705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099D3-B28C-A13D-DA73-BDA50D4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of R Shiny</a:t>
            </a:r>
          </a:p>
        </p:txBody>
      </p:sp>
    </p:spTree>
    <p:extLst>
      <p:ext uri="{BB962C8B-B14F-4D97-AF65-F5344CB8AC3E}">
        <p14:creationId xmlns:p14="http://schemas.microsoft.com/office/powerpoint/2010/main" val="68466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6993-3511-2019-8377-419C4A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Helvetica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66CE-C05D-6C5F-E099-D21F6195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Enhance Interpretability</a:t>
            </a:r>
            <a:r>
              <a:rPr lang="en-CA" sz="2400" dirty="0">
                <a:ea typeface="Calibri" panose="020F0502020204030204" pitchFamily="34" charset="0"/>
              </a:rPr>
              <a:t>: Use transformations and faceting for better comparisons </a:t>
            </a:r>
          </a:p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Improve Clarity</a:t>
            </a:r>
            <a:r>
              <a:rPr lang="en-CA" sz="2400" dirty="0">
                <a:ea typeface="Calibri" panose="020F0502020204030204" pitchFamily="34" charset="0"/>
              </a:rPr>
              <a:t>: Customize aesthetic to effectively communicate insights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Boost Engagement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CA" sz="2400" dirty="0">
                <a:ea typeface="Calibri" panose="020F0502020204030204" pitchFamily="34" charset="0"/>
              </a:rPr>
              <a:t>Create interactive visualizations with </a:t>
            </a:r>
            <a:r>
              <a:rPr lang="en-CA" sz="2400" dirty="0" err="1">
                <a:ea typeface="Calibri" panose="020F0502020204030204" pitchFamily="34" charset="0"/>
              </a:rPr>
              <a:t>plotly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Optimize Storytelling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US" sz="2400" dirty="0">
                <a:ea typeface="Calibri" panose="020F0502020204030204" pitchFamily="34" charset="0"/>
              </a:rPr>
              <a:t>Select the right plot types for your analysis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33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333-8CA3-49B6-9E66-78C6DEEF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C3E6-759F-3DBF-617E-C583662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Sidebar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Tabs</a:t>
            </a:r>
          </a:p>
          <a:p>
            <a:endParaRPr lang="en-US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0564AB-F326-1F66-B88B-A6389AC5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9" y="2356707"/>
            <a:ext cx="5074265" cy="6245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B54A05-0671-2132-8337-EF50E481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60" y="3892872"/>
            <a:ext cx="5074265" cy="1235183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97DF40-4BB2-88E5-41CD-BF4CEEFC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787" y="2012091"/>
            <a:ext cx="4770219" cy="348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4C32-AAB7-6CF0-6CEB-8EB04A93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1959-8B67-2817-06DF-B90FDF1A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423657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Define a placeholder for plots, tables, and text in the user interface and server side.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r>
              <a:rPr lang="en-US" sz="2400" dirty="0"/>
              <a:t>Plot</a:t>
            </a:r>
          </a:p>
          <a:p>
            <a:r>
              <a:rPr lang="en-US" sz="2400" dirty="0"/>
              <a:t>Table</a:t>
            </a:r>
          </a:p>
          <a:p>
            <a:r>
              <a:rPr lang="en-US" sz="2400" dirty="0"/>
              <a:t>Text</a:t>
            </a:r>
          </a:p>
          <a:p>
            <a:endParaRPr lang="en-US" sz="2400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3EE179D-634A-0741-BD61-9424AE9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6" y="1198731"/>
            <a:ext cx="3349882" cy="44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56C-5512-CE29-373C-F9EFB1E4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4F1A-7E9D-18E6-3217-C96BC150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01052"/>
            <a:ext cx="7886700" cy="4003733"/>
          </a:xfrm>
        </p:spPr>
        <p:txBody>
          <a:bodyPr>
            <a:normAutofit/>
          </a:bodyPr>
          <a:lstStyle/>
          <a:p>
            <a:r>
              <a:rPr lang="en-US" sz="2000" dirty="0"/>
              <a:t>Allow users to </a:t>
            </a:r>
            <a:r>
              <a:rPr lang="en-US" sz="2000" b="1" dirty="0"/>
              <a:t>interact</a:t>
            </a:r>
            <a:r>
              <a:rPr lang="en-US" sz="2000" dirty="0"/>
              <a:t> with the app</a:t>
            </a:r>
          </a:p>
          <a:p>
            <a:endParaRPr lang="en-US" sz="2000" dirty="0"/>
          </a:p>
          <a:p>
            <a:r>
              <a:rPr lang="en-US" sz="2000" dirty="0"/>
              <a:t>Text box</a:t>
            </a:r>
          </a:p>
          <a:p>
            <a:r>
              <a:rPr lang="en-US" sz="2000" dirty="0"/>
              <a:t>Numeric input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Range selector</a:t>
            </a:r>
          </a:p>
          <a:p>
            <a:r>
              <a:rPr lang="en-US" sz="2000" dirty="0"/>
              <a:t>Radio button</a:t>
            </a:r>
          </a:p>
          <a:p>
            <a:r>
              <a:rPr lang="en-US" sz="2000" dirty="0"/>
              <a:t>Dropdown menu (single selection/multiple selections)</a:t>
            </a:r>
          </a:p>
          <a:p>
            <a:r>
              <a:rPr lang="en-US" sz="2000" dirty="0"/>
              <a:t>Checkbox</a:t>
            </a:r>
          </a:p>
          <a:p>
            <a:r>
              <a:rPr lang="en-US" sz="2000" dirty="0"/>
              <a:t>……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E23F40-A136-0B33-344C-AEB6F5E2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528" y="1139118"/>
            <a:ext cx="17653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78345-35C5-46B5-C423-6872712FB871}"/>
              </a:ext>
            </a:extLst>
          </p:cNvPr>
          <p:cNvSpPr txBox="1"/>
          <p:nvPr/>
        </p:nvSpPr>
        <p:spPr>
          <a:xfrm>
            <a:off x="1842655" y="5763491"/>
            <a:ext cx="586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widgets: </a:t>
            </a:r>
            <a:r>
              <a:rPr lang="en-US" dirty="0">
                <a:hlinkClick r:id="rId3"/>
              </a:rPr>
              <a:t>https://shiny.posit.co/r/gallery/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5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A560-9CDA-F4D0-A4FE-EC2C02FB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Let’s work on a simple R shiny demo!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4E71E6-CF45-7ECB-967E-A9BC0901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57" y="1812595"/>
            <a:ext cx="5134772" cy="31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603-A118-B8B6-CC67-ED3D20A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 arrange shiny in multiple pages</a:t>
            </a:r>
            <a:endParaRPr lang="en-US" dirty="0"/>
          </a:p>
        </p:txBody>
      </p:sp>
      <p:pic>
        <p:nvPicPr>
          <p:cNvPr id="5" name="Picture 4" descr="A blue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5529A1E5-E368-CDB6-2AA8-38D5CC4F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17130"/>
            <a:ext cx="5778500" cy="1320800"/>
          </a:xfrm>
          <a:prstGeom prst="rect">
            <a:avLst/>
          </a:prstGeom>
        </p:spPr>
      </p:pic>
      <p:pic>
        <p:nvPicPr>
          <p:cNvPr id="7" name="Picture 6" descr="A blue and white page with black text&#10;&#10;AI-generated content may be incorrect.">
            <a:extLst>
              <a:ext uri="{FF2B5EF4-FFF2-40B4-BE49-F238E27FC236}">
                <a16:creationId xmlns:a16="http://schemas.microsoft.com/office/drawing/2014/main" id="{FB311F8E-E0CC-A37E-6253-4783DC90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2851150"/>
            <a:ext cx="5803900" cy="1155700"/>
          </a:xfrm>
          <a:prstGeom prst="rect">
            <a:avLst/>
          </a:prstGeom>
        </p:spPr>
      </p:pic>
      <p:pic>
        <p:nvPicPr>
          <p:cNvPr id="9" name="Picture 8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1D2D4297-117E-2E29-9119-E19DC017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3872470"/>
            <a:ext cx="57785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2EA72D-7081-5B45-D316-0512BE0C9137}"/>
              </a:ext>
            </a:extLst>
          </p:cNvPr>
          <p:cNvSpPr txBox="1"/>
          <p:nvPr/>
        </p:nvSpPr>
        <p:spPr>
          <a:xfrm>
            <a:off x="1164771" y="5167311"/>
            <a:ext cx="9938657" cy="905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dashboardPage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 in UI!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Check “shiny demo 1+2.R” to see how to combine “shiny demo 1.R” and “shiny demo 2.R” into one Shiny app.</a:t>
            </a:r>
          </a:p>
        </p:txBody>
      </p:sp>
    </p:spTree>
    <p:extLst>
      <p:ext uri="{BB962C8B-B14F-4D97-AF65-F5344CB8AC3E}">
        <p14:creationId xmlns:p14="http://schemas.microsoft.com/office/powerpoint/2010/main" val="3158944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B84F-6C5D-5853-C28E-EB2DF7B1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sz="4400" dirty="0"/>
              <a:t>Exercise 2 (15 mins)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FD7B-FB8A-AA24-ED2A-0BBD2A655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Please select one of the example plots and use </a:t>
            </a:r>
            <a:r>
              <a:rPr lang="en-US" sz="3200" dirty="0" err="1"/>
              <a:t>ggplotly</a:t>
            </a:r>
            <a:r>
              <a:rPr lang="en-US" sz="3200" dirty="0"/>
              <a:t> to make it interactive. If you have time, try to create your own R shiny dashboard!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4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E225-CF24-3C4A-88F0-7CD1549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Friends don’t let friends make bad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6879-E7F3-5077-840C-4155A643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350" y="1572836"/>
            <a:ext cx="7886700" cy="1859716"/>
          </a:xfrm>
        </p:spPr>
        <p:txBody>
          <a:bodyPr>
            <a:normAutofit/>
          </a:bodyPr>
          <a:lstStyle/>
          <a:p>
            <a:r>
              <a:rPr lang="en-US" sz="2400" dirty="0"/>
              <a:t>Don’t make violin plots for small sample sizes</a:t>
            </a:r>
          </a:p>
          <a:p>
            <a:r>
              <a:rPr lang="en-US" sz="2400" dirty="0"/>
              <a:t>Don’t make heatmap without checking outliers</a:t>
            </a:r>
          </a:p>
          <a:p>
            <a:r>
              <a:rPr lang="en-US" sz="2400" dirty="0"/>
              <a:t>Don’t use red/green and rainbow color scales</a:t>
            </a:r>
          </a:p>
          <a:p>
            <a:r>
              <a:rPr lang="en-US" sz="2400" dirty="0"/>
              <a:t>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D6272-8327-461E-B5AD-BA2C9BBBEE61}"/>
              </a:ext>
            </a:extLst>
          </p:cNvPr>
          <p:cNvSpPr txBox="1"/>
          <p:nvPr/>
        </p:nvSpPr>
        <p:spPr>
          <a:xfrm>
            <a:off x="1866900" y="5721249"/>
            <a:ext cx="434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3"/>
              </a:rPr>
              <a:t>https://github.com/cxli233/FriendsDontLetFriends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1268" name="Picture 4" descr="Beware of Violin Plots for Small Sample Sizes">
            <a:extLst>
              <a:ext uri="{FF2B5EF4-FFF2-40B4-BE49-F238E27FC236}">
                <a16:creationId xmlns:a16="http://schemas.microsoft.com/office/drawing/2014/main" id="{424FCEB2-DF40-63B0-4196-07863635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3682907"/>
            <a:ext cx="3581010" cy="17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id you check outliers">
            <a:extLst>
              <a:ext uri="{FF2B5EF4-FFF2-40B4-BE49-F238E27FC236}">
                <a16:creationId xmlns:a16="http://schemas.microsoft.com/office/drawing/2014/main" id="{AE5EF206-CF99-4046-1AF0-EE6EC5AC7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3DA3FB-0FB3-C69E-E0C2-39B535141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762" y="3622299"/>
            <a:ext cx="3262551" cy="20390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59F374-0780-79BA-C81A-7C4F522F9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862" r="12424"/>
          <a:stretch/>
        </p:blipFill>
        <p:spPr>
          <a:xfrm>
            <a:off x="7895693" y="2898399"/>
            <a:ext cx="3458107" cy="32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9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466B-0FAB-6707-8CA9-B1D2A747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9B4F-BCCA-D246-6C68-987B6636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165" y="1514887"/>
            <a:ext cx="4084864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ggplot2: 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Elegant Graphics for Data Analysis (3e) </a:t>
            </a: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https://ggplot2-book.org/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https://ggplot2.tidyverse.org/reference/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about data visualization in R (including code, very useful!)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https://r-graph-gallery.com/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Data Visualization: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https://clauswilke.com/dataviz/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DA91B0-F96C-8E79-5905-2E88B6935120}"/>
              </a:ext>
            </a:extLst>
          </p:cNvPr>
          <p:cNvSpPr txBox="1">
            <a:spLocks/>
          </p:cNvSpPr>
          <p:nvPr/>
        </p:nvSpPr>
        <p:spPr>
          <a:xfrm>
            <a:off x="5788479" y="1514887"/>
            <a:ext cx="408486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don’t let friends make bad graphs: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https://github.com/cxli233/FriendsDontLetFriends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shiny: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https://shiny.posit.co/r/gallery/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https://shiny.posit.co/r/getstarted/shiny-basics/lesson1/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  <a:hlinkClick r:id="rId8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https://bookdown.org/weicheng/shinyTutorial/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https://www.appsilon.com/post/r-shiny-in-life-sciences-examples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373A3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6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Helvetica" pitchFamily="2" charset="0"/>
              </a:rPr>
              <a:t>Thank you for attending!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2969461" y="1853640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8577443" y="1853640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2</a:t>
            </a: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110A80-880C-8C51-A846-E0F0179A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536" y="2539922"/>
            <a:ext cx="2203814" cy="2203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F9509-0F97-B1BD-E658-8584D7B95636}"/>
              </a:ext>
            </a:extLst>
          </p:cNvPr>
          <p:cNvSpPr txBox="1"/>
          <p:nvPr/>
        </p:nvSpPr>
        <p:spPr>
          <a:xfrm>
            <a:off x="7354020" y="4743737"/>
            <a:ext cx="316684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Scan the QR code to sign up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for our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mailing list</a:t>
            </a: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06DC5-089E-7038-88F1-5052FBE2B487}"/>
              </a:ext>
            </a:extLst>
          </p:cNvPr>
          <p:cNvSpPr txBox="1"/>
          <p:nvPr/>
        </p:nvSpPr>
        <p:spPr>
          <a:xfrm>
            <a:off x="4145154" y="5435865"/>
            <a:ext cx="390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Contact: 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workshop-micm@mcgill.ca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914B3-E0F6-0831-25A8-713A1F6FBB71}"/>
              </a:ext>
            </a:extLst>
          </p:cNvPr>
          <p:cNvSpPr txBox="1"/>
          <p:nvPr/>
        </p:nvSpPr>
        <p:spPr>
          <a:xfrm>
            <a:off x="2090216" y="4737714"/>
            <a:ext cx="24784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Leave us questions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CA" dirty="0" err="1">
                <a:latin typeface="Helvetica" panose="020B0604020202020204" pitchFamily="34" charset="0"/>
                <a:cs typeface="Helvetica" panose="020B0604020202020204" pitchFamily="34" charset="0"/>
              </a:rPr>
              <a:t>InStats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forum</a:t>
            </a: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C028C5-F405-0EAC-8017-DB5FABC0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748" y="2585720"/>
            <a:ext cx="2203814" cy="22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0F0B-3D18-9732-3108-323F8DEE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5"/>
            <a:ext cx="7886700" cy="4485193"/>
          </a:xfrm>
        </p:spPr>
        <p:txBody>
          <a:bodyPr>
            <a:normAutofit/>
          </a:bodyPr>
          <a:lstStyle/>
          <a:p>
            <a:pPr algn="ctr"/>
            <a:r>
              <a:rPr lang="en-AU" sz="6600" dirty="0">
                <a:solidFill>
                  <a:schemeClr val="accent1"/>
                </a:solidFill>
                <a:latin typeface="Montserrat SemiBold" panose="00000700000000000000" pitchFamily="50" charset="0"/>
              </a:rPr>
              <a:t>STOP</a:t>
            </a:r>
            <a:br>
              <a:rPr lang="en-AU" sz="6600" dirty="0">
                <a:solidFill>
                  <a:srgbClr val="FF0000"/>
                </a:solidFill>
                <a:latin typeface="Montserrat SemiBold" panose="00000700000000000000" pitchFamily="50" charset="0"/>
              </a:rPr>
            </a:br>
            <a:endParaRPr lang="en-AU" sz="6600" dirty="0">
              <a:solidFill>
                <a:srgbClr val="FF0000"/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FEE8E2A-5B9F-81B9-64F6-37E3C6E5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880"/>
            <a:ext cx="2762250" cy="9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51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875-FAF6-1BDB-8FF8-482D670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Helvetica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86FE-851B-BAE3-81AA-A020CBC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619" y="1479667"/>
            <a:ext cx="8304761" cy="47548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Brief Review of Basic Visualization in R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Why use </a:t>
            </a:r>
            <a:r>
              <a:rPr lang="en-US" sz="2000" dirty="0" err="1">
                <a:ea typeface="SimSun" panose="02010600030101010101" pitchFamily="2" charset="-122"/>
              </a:rPr>
              <a:t>ggplot</a:t>
            </a:r>
            <a:r>
              <a:rPr lang="en-US" sz="2000" dirty="0">
                <a:ea typeface="SimSun" panose="02010600030101010101" pitchFamily="2" charset="-122"/>
              </a:rPr>
              <a:t> 2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Structure of a ggplot2 command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Customization and Data Transformation</a:t>
            </a:r>
            <a:r>
              <a:rPr lang="en-US" sz="2400" b="1" dirty="0"/>
              <a:t>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Data transformations and faceting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Customizing ggplot2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1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Visualization Techniques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Specialized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Introduction to interactive and dynamic visualizations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291151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E345-9220-09D2-F51B-D472B65A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Use ggplot2 Over Base R for Data Visualization?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D35575-B176-9945-2DA6-DE5C2C3D9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739230"/>
              </p:ext>
            </p:extLst>
          </p:nvPr>
        </p:nvGraphicFramePr>
        <p:xfrm>
          <a:off x="936171" y="1569391"/>
          <a:ext cx="9775371" cy="42405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6629">
                  <a:extLst>
                    <a:ext uri="{9D8B030D-6E8A-4147-A177-3AD203B41FA5}">
                      <a16:colId xmlns:a16="http://schemas.microsoft.com/office/drawing/2014/main" val="4010006632"/>
                    </a:ext>
                  </a:extLst>
                </a:gridCol>
                <a:gridCol w="3728962">
                  <a:extLst>
                    <a:ext uri="{9D8B030D-6E8A-4147-A177-3AD203B41FA5}">
                      <a16:colId xmlns:a16="http://schemas.microsoft.com/office/drawing/2014/main" val="3226411165"/>
                    </a:ext>
                  </a:extLst>
                </a:gridCol>
                <a:gridCol w="3509780">
                  <a:extLst>
                    <a:ext uri="{9D8B030D-6E8A-4147-A177-3AD203B41FA5}">
                      <a16:colId xmlns:a16="http://schemas.microsoft.com/office/drawing/2014/main" val="2811167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ggplot2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1381146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Framework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Grammar of Graphics, enabling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layered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construction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Procedural approach,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harder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modify and extend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4243848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Customization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Themes and formatting (theme_*) for professional aesthetics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adjustments using par() or axis()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359138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Built-in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facet_wrap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 and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facet_grid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layout setup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813522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Consistent and modular,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learn and maintain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Fragmented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less intuitive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79781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Transformations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Directly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supports scaling and slicing in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 required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 visualization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796010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Multi-layered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layering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multiple plot types and elements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Complex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achieve with overlays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569268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Seamless integration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interactive packages like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plotly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packages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complex workflows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9635172"/>
                  </a:ext>
                </a:extLst>
              </a:tr>
            </a:tbl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607FB292-2B0A-7084-DDDE-C4D954FF7CEC}"/>
              </a:ext>
            </a:extLst>
          </p:cNvPr>
          <p:cNvSpPr/>
          <p:nvPr/>
        </p:nvSpPr>
        <p:spPr>
          <a:xfrm>
            <a:off x="4623458" y="326491"/>
            <a:ext cx="2766953" cy="1000536"/>
          </a:xfrm>
          <a:prstGeom prst="cloudCallou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better aesthetic and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37443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E3D9-D069-E5A9-1B26-A9053178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ggplot2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5E5089-4B36-79EA-C29D-BBA3D7388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88592" y="1387108"/>
            <a:ext cx="4560746" cy="48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C93C1-1C7C-E437-ED75-3C623D24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12" y="1847581"/>
            <a:ext cx="4000071" cy="4351338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gg = “grammar of graphics”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Components in ggplot2: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Aesthetic attribute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Geometric object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Geom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Coord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Facet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en-US" dirty="0"/>
          </a:p>
        </p:txBody>
      </p:sp>
      <p:pic>
        <p:nvPicPr>
          <p:cNvPr id="5" name="Picture 4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400E06B-5496-B5B7-1057-17D5230B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676" y="2300122"/>
            <a:ext cx="3122157" cy="2122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5DE06-A445-2BFC-3BD1-8D57901A6344}"/>
              </a:ext>
            </a:extLst>
          </p:cNvPr>
          <p:cNvSpPr/>
          <p:nvPr/>
        </p:nvSpPr>
        <p:spPr>
          <a:xfrm>
            <a:off x="7974676" y="2300120"/>
            <a:ext cx="3122158" cy="8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3F8-8F1B-EB55-BC77-2097B4BD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the ggplot2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91CA-A45B-E646-0DD2-2D592080D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6222" y="1639221"/>
            <a:ext cx="788670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the bill length and bill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depth of the penguin?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02FA9C-7096-89BA-D333-C4BA6001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5629"/>
            <a:ext cx="5740947" cy="23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5860D02-F9D0-E6FF-93CC-8EFB06C4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40" y="1400468"/>
            <a:ext cx="3314210" cy="20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0E4A-FE43-B43F-0D26-5E704053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58" y="3429000"/>
            <a:ext cx="3206393" cy="22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405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14162</TotalTime>
  <Words>3606</Words>
  <Application>Microsoft Office PowerPoint</Application>
  <PresentationFormat>Widescreen</PresentationFormat>
  <Paragraphs>461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7" baseType="lpstr">
      <vt:lpstr>SimSun</vt:lpstr>
      <vt:lpstr>-apple-system</vt:lpstr>
      <vt:lpstr>Aptos</vt:lpstr>
      <vt:lpstr>Aptos Display</vt:lpstr>
      <vt:lpstr>Arial</vt:lpstr>
      <vt:lpstr>Calibri</vt:lpstr>
      <vt:lpstr>Calibri Light</vt:lpstr>
      <vt:lpstr>Helvetica</vt:lpstr>
      <vt:lpstr>lato</vt:lpstr>
      <vt:lpstr>Montserrat SemiBold</vt:lpstr>
      <vt:lpstr>Open Sans Light</vt:lpstr>
      <vt:lpstr>Roboto Slab</vt:lpstr>
      <vt:lpstr>SFMono-Regular</vt:lpstr>
      <vt:lpstr>Source Sans Pro</vt:lpstr>
      <vt:lpstr>Titillium Web</vt:lpstr>
      <vt:lpstr>-webkit-standard</vt:lpstr>
      <vt:lpstr>Thème Office</vt:lpstr>
      <vt:lpstr>Office Theme</vt:lpstr>
      <vt:lpstr>Welcome to</vt:lpstr>
      <vt:lpstr>START </vt:lpstr>
      <vt:lpstr>Advanced Data Visualization</vt:lpstr>
      <vt:lpstr>PowerPoint Presentation</vt:lpstr>
      <vt:lpstr>Goals</vt:lpstr>
      <vt:lpstr>Outline</vt:lpstr>
      <vt:lpstr>Why Use ggplot2 Over Base R for Data Visualization?</vt:lpstr>
      <vt:lpstr>Overview of ggplot2</vt:lpstr>
      <vt:lpstr>Structure of the ggplot2 command</vt:lpstr>
      <vt:lpstr>Dataset preparation</vt:lpstr>
      <vt:lpstr>Bar plot</vt:lpstr>
      <vt:lpstr>Histogram/ Frequency/ Density Plot</vt:lpstr>
      <vt:lpstr>Box plot</vt:lpstr>
      <vt:lpstr>Violin plot</vt:lpstr>
      <vt:lpstr>What questions do you have about this plot?</vt:lpstr>
      <vt:lpstr>Next step: box/violin plot to show the distribution</vt:lpstr>
      <vt:lpstr>Show raw data points</vt:lpstr>
      <vt:lpstr>Before and after plots</vt:lpstr>
      <vt:lpstr>Data Transformation and Advanced Customization</vt:lpstr>
      <vt:lpstr>Data Transformation</vt:lpstr>
      <vt:lpstr>Data Transformation – log transformation</vt:lpstr>
      <vt:lpstr>Data faceting</vt:lpstr>
      <vt:lpstr>Aesthetic customizations – color palettes</vt:lpstr>
      <vt:lpstr>How to use colorspace in ggplot2</vt:lpstr>
      <vt:lpstr>Colorspace examples</vt:lpstr>
      <vt:lpstr>How to choose diverging and sequential color scale?</vt:lpstr>
      <vt:lpstr>Select the appropriate color palettes for heatmaps</vt:lpstr>
      <vt:lpstr>How to change size of points and transparency</vt:lpstr>
      <vt:lpstr>Adjust the appearance of the legend</vt:lpstr>
      <vt:lpstr>Generate different legends for different layers</vt:lpstr>
      <vt:lpstr>Delete the legend</vt:lpstr>
      <vt:lpstr>Merge the legend</vt:lpstr>
      <vt:lpstr>Theme</vt:lpstr>
      <vt:lpstr>Exercise 1 (10 mins)</vt:lpstr>
      <vt:lpstr>Specialized Plot</vt:lpstr>
      <vt:lpstr>Heatmap</vt:lpstr>
      <vt:lpstr>Kaplan-Meier curve</vt:lpstr>
      <vt:lpstr>Manhattan plot</vt:lpstr>
      <vt:lpstr>2D density plot</vt:lpstr>
      <vt:lpstr>Interactive Plot</vt:lpstr>
      <vt:lpstr>?</vt:lpstr>
      <vt:lpstr>Check the data</vt:lpstr>
      <vt:lpstr>Try ggplotly!</vt:lpstr>
      <vt:lpstr>Customize tooltip</vt:lpstr>
      <vt:lpstr>More advanced customization</vt:lpstr>
      <vt:lpstr>Animate your figure</vt:lpstr>
      <vt:lpstr>R Shiny Dashboard</vt:lpstr>
      <vt:lpstr>Let’s first see an example of R shiny dashboard to analyze Omics Data - GraphBio</vt:lpstr>
      <vt:lpstr>Skeleton of R Shiny</vt:lpstr>
      <vt:lpstr>Layout options</vt:lpstr>
      <vt:lpstr>Placeholders</vt:lpstr>
      <vt:lpstr>Control Widgets</vt:lpstr>
      <vt:lpstr>Let’s work on a simple R shiny demo!</vt:lpstr>
      <vt:lpstr>How to arrange shiny in multiple pages</vt:lpstr>
      <vt:lpstr>Exercise 2 (15 mins)</vt:lpstr>
      <vt:lpstr>Friends don’t let friends make bad graphs</vt:lpstr>
      <vt:lpstr>Useful resources</vt:lpstr>
      <vt:lpstr>Thank you for attending!</vt:lpstr>
      <vt:lpstr>STOP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 Yu</dc:creator>
  <cp:lastModifiedBy>Adrien Osakwe</cp:lastModifiedBy>
  <cp:revision>233</cp:revision>
  <dcterms:created xsi:type="dcterms:W3CDTF">2024-11-28T23:43:06Z</dcterms:created>
  <dcterms:modified xsi:type="dcterms:W3CDTF">2025-02-20T14:38:13Z</dcterms:modified>
</cp:coreProperties>
</file>